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55" r:id="rId1"/>
    <p:sldMasterId id="2147484391" r:id="rId2"/>
  </p:sldMasterIdLst>
  <p:notesMasterIdLst>
    <p:notesMasterId r:id="rId24"/>
  </p:notesMasterIdLst>
  <p:handoutMasterIdLst>
    <p:handoutMasterId r:id="rId25"/>
  </p:handoutMasterIdLst>
  <p:sldIdLst>
    <p:sldId id="277" r:id="rId3"/>
    <p:sldId id="281" r:id="rId4"/>
    <p:sldId id="280" r:id="rId5"/>
    <p:sldId id="315" r:id="rId6"/>
    <p:sldId id="326" r:id="rId7"/>
    <p:sldId id="328" r:id="rId8"/>
    <p:sldId id="312" r:id="rId9"/>
    <p:sldId id="335" r:id="rId10"/>
    <p:sldId id="319" r:id="rId11"/>
    <p:sldId id="292" r:id="rId12"/>
    <p:sldId id="334" r:id="rId13"/>
    <p:sldId id="339" r:id="rId14"/>
    <p:sldId id="331" r:id="rId15"/>
    <p:sldId id="329" r:id="rId16"/>
    <p:sldId id="317" r:id="rId17"/>
    <p:sldId id="332" r:id="rId18"/>
    <p:sldId id="330" r:id="rId19"/>
    <p:sldId id="283" r:id="rId20"/>
    <p:sldId id="321" r:id="rId21"/>
    <p:sldId id="337" r:id="rId22"/>
    <p:sldId id="338" r:id="rId23"/>
  </p:sldIdLst>
  <p:sldSz cx="9144000" cy="5143500" type="screen16x9"/>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9F81DBFB-E78F-4399-92E0-E904099EA4FC}">
          <p14:sldIdLst>
            <p14:sldId id="277"/>
            <p14:sldId id="281"/>
            <p14:sldId id="280"/>
            <p14:sldId id="315"/>
            <p14:sldId id="326"/>
            <p14:sldId id="328"/>
            <p14:sldId id="312"/>
            <p14:sldId id="335"/>
            <p14:sldId id="319"/>
            <p14:sldId id="292"/>
            <p14:sldId id="334"/>
            <p14:sldId id="339"/>
            <p14:sldId id="331"/>
            <p14:sldId id="329"/>
            <p14:sldId id="317"/>
            <p14:sldId id="332"/>
            <p14:sldId id="330"/>
            <p14:sldId id="283"/>
            <p14:sldId id="321"/>
            <p14:sldId id="337"/>
            <p14:sldId id="338"/>
          </p14:sldIdLst>
        </p14:section>
      </p14:sectionLst>
    </p:ext>
    <p:ext uri="{EFAFB233-063F-42B5-8137-9DF3F51BA10A}">
      <p15:sldGuideLst xmlns:p15="http://schemas.microsoft.com/office/powerpoint/2012/main">
        <p15:guide id="2" pos="5568" userDrawn="1">
          <p15:clr>
            <a:srgbClr val="A4A3A4"/>
          </p15:clr>
        </p15:guide>
        <p15:guide id="3" pos="192" userDrawn="1">
          <p15:clr>
            <a:srgbClr val="A4A3A4"/>
          </p15:clr>
        </p15:guide>
        <p15:guide id="7" pos="2880" userDrawn="1">
          <p15:clr>
            <a:srgbClr val="A4A3A4"/>
          </p15:clr>
        </p15:guide>
        <p15:guide id="8" orient="horz" pos="372" userDrawn="1">
          <p15:clr>
            <a:srgbClr val="A4A3A4"/>
          </p15:clr>
        </p15:guide>
        <p15:guide id="9" orient="horz" pos="13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8796C1"/>
    <a:srgbClr val="00223E"/>
    <a:srgbClr val="F87E3A"/>
    <a:srgbClr val="0D305D"/>
    <a:srgbClr val="002C50"/>
    <a:srgbClr val="001E36"/>
    <a:srgbClr val="7D7164"/>
    <a:srgbClr val="DED9D5"/>
    <a:srgbClr val="ECEAE8"/>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109" autoAdjust="0"/>
  </p:normalViewPr>
  <p:slideViewPr>
    <p:cSldViewPr snapToGrid="0">
      <p:cViewPr varScale="1">
        <p:scale>
          <a:sx n="163" d="100"/>
          <a:sy n="163" d="100"/>
        </p:scale>
        <p:origin x="150" y="312"/>
      </p:cViewPr>
      <p:guideLst>
        <p:guide pos="5568"/>
        <p:guide pos="192"/>
        <p:guide pos="2880"/>
        <p:guide orient="horz" pos="372"/>
        <p:guide orient="horz" pos="1380"/>
      </p:guideLst>
    </p:cSldViewPr>
  </p:slideViewPr>
  <p:notesTextViewPr>
    <p:cViewPr>
      <p:scale>
        <a:sx n="1" d="1"/>
        <a:sy n="1" d="1"/>
      </p:scale>
      <p:origin x="0" y="0"/>
    </p:cViewPr>
  </p:notesTextViewPr>
  <p:notesViewPr>
    <p:cSldViewPr snapToGrid="0" showGuides="1">
      <p:cViewPr varScale="1">
        <p:scale>
          <a:sx n="60" d="100"/>
          <a:sy n="60" d="100"/>
        </p:scale>
        <p:origin x="3158"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81E49C0A-DE68-42C2-94C1-BCA060C26DDF}" type="datetimeFigureOut">
              <a:rPr lang="en-US" smtClean="0"/>
              <a:t>7/2/2020</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AC6FCB6-0727-40BF-AD23-BE7BFA25F5CA}" type="slidenum">
              <a:rPr lang="en-US" smtClean="0"/>
              <a:t>‹#›</a:t>
            </a:fld>
            <a:endParaRPr lang="en-US"/>
          </a:p>
        </p:txBody>
      </p:sp>
    </p:spTree>
    <p:extLst>
      <p:ext uri="{BB962C8B-B14F-4D97-AF65-F5344CB8AC3E}">
        <p14:creationId xmlns:p14="http://schemas.microsoft.com/office/powerpoint/2010/main" val="1434758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1591FE1-264C-47E7-B85B-40289779FD19}" type="datetimeFigureOut">
              <a:rPr lang="en-US" smtClean="0"/>
              <a:t>7/2/2020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B0C1F036-7A39-4054-9320-27293E26815A}" type="slidenum">
              <a:rPr lang="en-US" smtClean="0"/>
              <a:t>‹#›</a:t>
            </a:fld>
            <a:endParaRPr lang="en-US"/>
          </a:p>
        </p:txBody>
      </p:sp>
    </p:spTree>
    <p:extLst>
      <p:ext uri="{BB962C8B-B14F-4D97-AF65-F5344CB8AC3E}">
        <p14:creationId xmlns:p14="http://schemas.microsoft.com/office/powerpoint/2010/main" val="81694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3</a:t>
            </a:fld>
            <a:endParaRPr lang="en-US"/>
          </a:p>
        </p:txBody>
      </p:sp>
    </p:spTree>
    <p:extLst>
      <p:ext uri="{BB962C8B-B14F-4D97-AF65-F5344CB8AC3E}">
        <p14:creationId xmlns:p14="http://schemas.microsoft.com/office/powerpoint/2010/main" val="243059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12</a:t>
            </a:fld>
            <a:endParaRPr lang="en-US"/>
          </a:p>
        </p:txBody>
      </p:sp>
    </p:spTree>
    <p:extLst>
      <p:ext uri="{BB962C8B-B14F-4D97-AF65-F5344CB8AC3E}">
        <p14:creationId xmlns:p14="http://schemas.microsoft.com/office/powerpoint/2010/main" val="3071071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13</a:t>
            </a:fld>
            <a:endParaRPr lang="en-US"/>
          </a:p>
        </p:txBody>
      </p:sp>
    </p:spTree>
    <p:extLst>
      <p:ext uri="{BB962C8B-B14F-4D97-AF65-F5344CB8AC3E}">
        <p14:creationId xmlns:p14="http://schemas.microsoft.com/office/powerpoint/2010/main" val="795846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C1F036-7A39-4054-9320-27293E26815A}" type="slidenum">
              <a:rPr lang="en-US" smtClean="0"/>
              <a:t>14</a:t>
            </a:fld>
            <a:endParaRPr lang="en-US"/>
          </a:p>
        </p:txBody>
      </p:sp>
    </p:spTree>
    <p:extLst>
      <p:ext uri="{BB962C8B-B14F-4D97-AF65-F5344CB8AC3E}">
        <p14:creationId xmlns:p14="http://schemas.microsoft.com/office/powerpoint/2010/main" val="1635103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C1F036-7A39-4054-9320-27293E26815A}" type="slidenum">
              <a:rPr lang="en-US" smtClean="0"/>
              <a:t>15</a:t>
            </a:fld>
            <a:endParaRPr lang="en-US"/>
          </a:p>
        </p:txBody>
      </p:sp>
    </p:spTree>
    <p:extLst>
      <p:ext uri="{BB962C8B-B14F-4D97-AF65-F5344CB8AC3E}">
        <p14:creationId xmlns:p14="http://schemas.microsoft.com/office/powerpoint/2010/main" val="1458373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C1F036-7A39-4054-9320-27293E26815A}" type="slidenum">
              <a:rPr lang="en-US" smtClean="0"/>
              <a:t>4</a:t>
            </a:fld>
            <a:endParaRPr lang="en-US"/>
          </a:p>
        </p:txBody>
      </p:sp>
    </p:spTree>
    <p:extLst>
      <p:ext uri="{BB962C8B-B14F-4D97-AF65-F5344CB8AC3E}">
        <p14:creationId xmlns:p14="http://schemas.microsoft.com/office/powerpoint/2010/main" val="392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5</a:t>
            </a:fld>
            <a:endParaRPr lang="en-US"/>
          </a:p>
        </p:txBody>
      </p:sp>
    </p:spTree>
    <p:extLst>
      <p:ext uri="{BB962C8B-B14F-4D97-AF65-F5344CB8AC3E}">
        <p14:creationId xmlns:p14="http://schemas.microsoft.com/office/powerpoint/2010/main" val="218740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C1F036-7A39-4054-9320-27293E26815A}" type="slidenum">
              <a:rPr lang="en-US" smtClean="0"/>
              <a:t>6</a:t>
            </a:fld>
            <a:endParaRPr lang="en-US"/>
          </a:p>
        </p:txBody>
      </p:sp>
    </p:spTree>
    <p:extLst>
      <p:ext uri="{BB962C8B-B14F-4D97-AF65-F5344CB8AC3E}">
        <p14:creationId xmlns:p14="http://schemas.microsoft.com/office/powerpoint/2010/main" val="23888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7</a:t>
            </a:fld>
            <a:endParaRPr lang="en-US"/>
          </a:p>
        </p:txBody>
      </p:sp>
    </p:spTree>
    <p:extLst>
      <p:ext uri="{BB962C8B-B14F-4D97-AF65-F5344CB8AC3E}">
        <p14:creationId xmlns:p14="http://schemas.microsoft.com/office/powerpoint/2010/main" val="26502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8</a:t>
            </a:fld>
            <a:endParaRPr lang="en-US"/>
          </a:p>
        </p:txBody>
      </p:sp>
    </p:spTree>
    <p:extLst>
      <p:ext uri="{BB962C8B-B14F-4D97-AF65-F5344CB8AC3E}">
        <p14:creationId xmlns:p14="http://schemas.microsoft.com/office/powerpoint/2010/main" val="1830868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9</a:t>
            </a:fld>
            <a:endParaRPr lang="en-US"/>
          </a:p>
        </p:txBody>
      </p:sp>
    </p:spTree>
    <p:extLst>
      <p:ext uri="{BB962C8B-B14F-4D97-AF65-F5344CB8AC3E}">
        <p14:creationId xmlns:p14="http://schemas.microsoft.com/office/powerpoint/2010/main" val="3260221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10</a:t>
            </a:fld>
            <a:endParaRPr lang="en-US"/>
          </a:p>
        </p:txBody>
      </p:sp>
    </p:spTree>
    <p:extLst>
      <p:ext uri="{BB962C8B-B14F-4D97-AF65-F5344CB8AC3E}">
        <p14:creationId xmlns:p14="http://schemas.microsoft.com/office/powerpoint/2010/main" val="92440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C1F036-7A39-4054-9320-27293E26815A}" type="slidenum">
              <a:rPr lang="en-US" smtClean="0"/>
              <a:t>11</a:t>
            </a:fld>
            <a:endParaRPr lang="en-US"/>
          </a:p>
        </p:txBody>
      </p:sp>
    </p:spTree>
    <p:extLst>
      <p:ext uri="{BB962C8B-B14F-4D97-AF65-F5344CB8AC3E}">
        <p14:creationId xmlns:p14="http://schemas.microsoft.com/office/powerpoint/2010/main" val="3063666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SLR-EPC Title">
    <p:bg>
      <p:bgPr>
        <a:solidFill>
          <a:schemeClr val="accent5"/>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315" t="13864" r="21924" b="1795"/>
          <a:stretch/>
        </p:blipFill>
        <p:spPr>
          <a:xfrm>
            <a:off x="3208190" y="1446"/>
            <a:ext cx="5935810" cy="3668589"/>
          </a:xfrm>
          <a:prstGeom prst="rect">
            <a:avLst/>
          </a:prstGeom>
        </p:spPr>
      </p:pic>
      <p:pic>
        <p:nvPicPr>
          <p:cNvPr id="10" name="Picture 9" hidden="1"/>
          <p:cNvPicPr>
            <a:picLocks noChangeAspect="1"/>
          </p:cNvPicPr>
          <p:nvPr userDrawn="1"/>
        </p:nvPicPr>
        <p:blipFill rotWithShape="1">
          <a:blip r:embed="rId3"/>
          <a:srcRect r="55577"/>
          <a:stretch/>
        </p:blipFill>
        <p:spPr>
          <a:xfrm>
            <a:off x="0" y="0"/>
            <a:ext cx="3352800" cy="5133277"/>
          </a:xfrm>
          <a:prstGeom prst="rect">
            <a:avLst/>
          </a:prstGeom>
        </p:spPr>
      </p:pic>
      <p:sp>
        <p:nvSpPr>
          <p:cNvPr id="5" name="Title 1"/>
          <p:cNvSpPr>
            <a:spLocks noGrp="1"/>
          </p:cNvSpPr>
          <p:nvPr>
            <p:ph type="title" hasCustomPrompt="1"/>
          </p:nvPr>
        </p:nvSpPr>
        <p:spPr>
          <a:xfrm>
            <a:off x="365760" y="603154"/>
            <a:ext cx="2788920" cy="1490201"/>
          </a:xfrm>
          <a:prstGeom prst="rect">
            <a:avLst/>
          </a:prstGeom>
        </p:spPr>
        <p:txBody>
          <a:bodyPr lIns="0" tIns="0" rIns="0" bIns="0" anchor="b" anchorCtr="0">
            <a:noAutofit/>
          </a:bodyPr>
          <a:lstStyle>
            <a:lvl1pPr algn="l" rtl="0" eaLnBrk="1" fontAlgn="base" hangingPunct="1">
              <a:lnSpc>
                <a:spcPct val="80000"/>
              </a:lnSpc>
              <a:spcBef>
                <a:spcPct val="0"/>
              </a:spcBef>
              <a:spcAft>
                <a:spcPct val="0"/>
              </a:spcAft>
              <a:defRPr lang="en-US" sz="2700" b="0" i="0" kern="1200" cap="all" spc="30" baseline="0" dirty="0">
                <a:solidFill>
                  <a:schemeClr val="bg1"/>
                </a:solidFill>
                <a:latin typeface="+mj-lt"/>
                <a:ea typeface="+mj-ea"/>
                <a:cs typeface="+mj-cs"/>
              </a:defRPr>
            </a:lvl1pPr>
          </a:lstStyle>
          <a:p>
            <a:r>
              <a:rPr lang="en-US" dirty="0"/>
              <a:t>MASTER TITLE</a:t>
            </a:r>
          </a:p>
        </p:txBody>
      </p:sp>
      <p:sp>
        <p:nvSpPr>
          <p:cNvPr id="8" name="Text Placeholder 45"/>
          <p:cNvSpPr>
            <a:spLocks noGrp="1"/>
          </p:cNvSpPr>
          <p:nvPr>
            <p:ph type="body" sz="quarter" idx="11" hasCustomPrompt="1"/>
          </p:nvPr>
        </p:nvSpPr>
        <p:spPr>
          <a:xfrm>
            <a:off x="365760" y="2316869"/>
            <a:ext cx="2788920" cy="914400"/>
          </a:xfrm>
          <a:prstGeom prst="rect">
            <a:avLst/>
          </a:prstGeom>
        </p:spPr>
        <p:txBody>
          <a:bodyPr tIns="0" rIns="0" anchor="t" anchorCtr="0">
            <a:noAutofit/>
          </a:bodyPr>
          <a:lstStyle>
            <a:lvl1pPr marL="0" marR="0" indent="0" algn="l" defTabSz="914400" rtl="0" eaLnBrk="1" fontAlgn="base" latinLnBrk="0" hangingPunct="1">
              <a:lnSpc>
                <a:spcPct val="90000"/>
              </a:lnSpc>
              <a:spcBef>
                <a:spcPts val="0"/>
              </a:spcBef>
              <a:spcAft>
                <a:spcPct val="0"/>
              </a:spcAft>
              <a:buClrTx/>
              <a:buSzTx/>
              <a:buFont typeface="Arial" pitchFamily="34" charset="0"/>
              <a:buNone/>
              <a:tabLst>
                <a:tab pos="2743200" algn="l"/>
                <a:tab pos="3657600" algn="l"/>
                <a:tab pos="4572000" algn="l"/>
                <a:tab pos="5486400" algn="l"/>
              </a:tabLst>
              <a:defRPr lang="en-US" sz="1500" b="0" kern="1200" spc="-30" baseline="0" noProof="0" dirty="0">
                <a:solidFill>
                  <a:schemeClr val="accent4">
                    <a:alpha val="99000"/>
                  </a:schemeClr>
                </a:solidFill>
                <a:latin typeface="+mn-lt"/>
                <a:ea typeface="+mn-ea"/>
                <a:cs typeface="+mn-cs"/>
              </a:defRPr>
            </a:lvl1pPr>
          </a:lstStyle>
          <a:p>
            <a:pPr lvl="0"/>
            <a:r>
              <a:rPr lang="en-US" dirty="0"/>
              <a:t>Click To Add Presenter</a:t>
            </a:r>
          </a:p>
        </p:txBody>
      </p:sp>
      <p:cxnSp>
        <p:nvCxnSpPr>
          <p:cNvPr id="13" name="Straight Connector 12">
            <a:extLst>
              <a:ext uri="{FF2B5EF4-FFF2-40B4-BE49-F238E27FC236}">
                <a16:creationId xmlns:a16="http://schemas.microsoft.com/office/drawing/2014/main" id="{3C66B664-C8EB-4FAC-A8CD-0758C443DAEE}"/>
              </a:ext>
            </a:extLst>
          </p:cNvPr>
          <p:cNvCxnSpPr/>
          <p:nvPr userDrawn="1"/>
        </p:nvCxnSpPr>
        <p:spPr>
          <a:xfrm>
            <a:off x="365760" y="2184303"/>
            <a:ext cx="2743200" cy="0"/>
          </a:xfrm>
          <a:prstGeom prst="line">
            <a:avLst/>
          </a:prstGeom>
          <a:ln w="22225" cap="sq">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14" name="Picture 13" descr="int_lookins_hrz_rgb_wht_24.png"/>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5546" y="4217138"/>
            <a:ext cx="2626568" cy="579489"/>
          </a:xfrm>
          <a:prstGeom prst="rect">
            <a:avLst/>
          </a:prstGeom>
        </p:spPr>
      </p:pic>
      <p:pic>
        <p:nvPicPr>
          <p:cNvPr id="15" name="Picture 3" descr="W:\Clients\Intel\PRODUCTION\2012_13_Production\ASSETS_LOGOS_2012-13\Assets_Complete_2012-13\ PEEL AWAY\Intel_Peels\Intel_Peels_RGB\Peel_rgb_png\peel_rt_btm_drkBlue_rgb_216.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91400" y="4127235"/>
            <a:ext cx="1752600" cy="101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9378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SLR_Closing">
    <p:bg>
      <p:bgPr>
        <a:solidFill>
          <a:schemeClr val="accent5"/>
        </a:solidFill>
        <a:effectLst/>
      </p:bgPr>
    </p:bg>
    <p:spTree>
      <p:nvGrpSpPr>
        <p:cNvPr id="1" name=""/>
        <p:cNvGrpSpPr/>
        <p:nvPr/>
      </p:nvGrpSpPr>
      <p:grpSpPr>
        <a:xfrm>
          <a:off x="0" y="0"/>
          <a:ext cx="0" cy="0"/>
          <a:chOff x="0" y="0"/>
          <a:chExt cx="0" cy="0"/>
        </a:xfrm>
      </p:grpSpPr>
      <p:pic>
        <p:nvPicPr>
          <p:cNvPr id="170" name="Picture 169" descr="int_lookins_hrz_rgb_wht_24.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r="53442"/>
          <a:stretch/>
        </p:blipFill>
        <p:spPr>
          <a:xfrm>
            <a:off x="2994021" y="1780520"/>
            <a:ext cx="3474720" cy="1646573"/>
          </a:xfrm>
          <a:prstGeom prst="rect">
            <a:avLst/>
          </a:prstGeom>
        </p:spPr>
      </p:pic>
    </p:spTree>
    <p:extLst>
      <p:ext uri="{BB962C8B-B14F-4D97-AF65-F5344CB8AC3E}">
        <p14:creationId xmlns:p14="http://schemas.microsoft.com/office/powerpoint/2010/main" val="35521860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SLR_Content">
    <p:spTree>
      <p:nvGrpSpPr>
        <p:cNvPr id="1" name=""/>
        <p:cNvGrpSpPr/>
        <p:nvPr/>
      </p:nvGrpSpPr>
      <p:grpSpPr>
        <a:xfrm>
          <a:off x="0" y="0"/>
          <a:ext cx="0" cy="0"/>
          <a:chOff x="0" y="0"/>
          <a:chExt cx="0" cy="0"/>
        </a:xfrm>
      </p:grpSpPr>
      <p:sp>
        <p:nvSpPr>
          <p:cNvPr id="6" name="Content Placeholder 5"/>
          <p:cNvSpPr>
            <a:spLocks noGrp="1"/>
          </p:cNvSpPr>
          <p:nvPr>
            <p:ph sz="quarter" idx="14" hasCustomPrompt="1"/>
          </p:nvPr>
        </p:nvSpPr>
        <p:spPr>
          <a:xfrm>
            <a:off x="301625" y="742950"/>
            <a:ext cx="8540623" cy="4041775"/>
          </a:xfrm>
        </p:spPr>
        <p:txBody>
          <a:bodyPr/>
          <a:lst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a:lvl1pPr>
            <a:lvl2pPr>
              <a:buClrTx/>
              <a:defRPr/>
            </a:lvl2pPr>
            <a:lvl3pPr>
              <a:buClrTx/>
              <a:defRPr/>
            </a:lvl3pPr>
            <a:lvl4pPr>
              <a:buClrTx/>
              <a:defRPr/>
            </a:lvl4pPr>
            <a:lvl5pPr marL="914400" marR="0" indent="0" algn="l" defTabSz="914400" rtl="0" eaLnBrk="1" fontAlgn="base" latinLnBrk="0" hangingPunct="1">
              <a:lnSpc>
                <a:spcPct val="100000"/>
              </a:lnSpc>
              <a:spcBef>
                <a:spcPts val="300"/>
              </a:spcBef>
              <a:spcAft>
                <a:spcPts val="0"/>
              </a:spcAft>
              <a:buClrTx/>
              <a:buSzPct val="100000"/>
              <a:buFont typeface="Arial" panose="020B0604020202020204" pitchFamily="34" charset="0"/>
              <a:buNone/>
              <a:tabLst>
                <a:tab pos="2743200" algn="l"/>
                <a:tab pos="3657600" algn="l"/>
                <a:tab pos="4572000" algn="l"/>
                <a:tab pos="5486400" algn="l"/>
              </a:tabLst>
              <a:defRPr/>
            </a:lvl5p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dirty="0"/>
              <a:t>Click to edit Master text styles</a:t>
            </a:r>
          </a:p>
          <a:p>
            <a:pPr lvl="1"/>
            <a:r>
              <a:rPr lang="en-US" dirty="0"/>
              <a:t>Second level</a:t>
            </a:r>
          </a:p>
          <a:p>
            <a:pPr lvl="2"/>
            <a:r>
              <a:rPr lang="en-US" dirty="0"/>
              <a:t>Third level</a:t>
            </a:r>
          </a:p>
          <a:p>
            <a:pPr lvl="3"/>
            <a:r>
              <a:rPr lang="en-US" dirty="0"/>
              <a:t>Fourth level</a:t>
            </a:r>
          </a:p>
          <a:p>
            <a:pPr marL="1084263" marR="0" lvl="4" indent="-169863" algn="l" defTabSz="914400" rtl="0" eaLnBrk="1" fontAlgn="base" latinLnBrk="0" hangingPunct="1">
              <a:lnSpc>
                <a:spcPct val="100000"/>
              </a:lnSpc>
              <a:spcBef>
                <a:spcPts val="300"/>
              </a:spcBef>
              <a:spcAft>
                <a:spcPts val="0"/>
              </a:spcAft>
              <a:buClr>
                <a:srgbClr val="505050"/>
              </a:buClr>
              <a:buSzPct val="100000"/>
              <a:buFont typeface="Arial" panose="020B0604020202020204" pitchFamily="34" charset="0"/>
              <a:buChar char="•"/>
              <a:tabLst>
                <a:tab pos="2743200" algn="l"/>
                <a:tab pos="3657600" algn="l"/>
                <a:tab pos="4572000" algn="l"/>
                <a:tab pos="5486400" algn="l"/>
              </a:tabLst>
              <a:defRPr/>
            </a:pPr>
            <a:r>
              <a:rPr kumimoji="0" lang="en-US" sz="1500" b="0" i="0" u="none" strike="noStrike" kern="1200" cap="none" spc="0" normalizeH="0" baseline="0" noProof="0" dirty="0">
                <a:ln>
                  <a:noFill/>
                </a:ln>
                <a:solidFill>
                  <a:srgbClr val="505050"/>
                </a:solidFill>
                <a:effectLst/>
                <a:uLnTx/>
                <a:uFillTx/>
                <a:latin typeface="+mn-lt"/>
                <a:ea typeface="+mn-ea"/>
                <a:cs typeface="+mn-cs"/>
              </a:rPr>
              <a:t>Fifth level</a:t>
            </a:r>
          </a:p>
        </p:txBody>
      </p:sp>
      <p:sp>
        <p:nvSpPr>
          <p:cNvPr id="8" name="Title 1"/>
          <p:cNvSpPr>
            <a:spLocks noGrp="1"/>
          </p:cNvSpPr>
          <p:nvPr>
            <p:ph type="title" hasCustomPrompt="1"/>
          </p:nvPr>
        </p:nvSpPr>
        <p:spPr>
          <a:xfrm>
            <a:off x="303212" y="0"/>
            <a:ext cx="8522638" cy="548640"/>
          </a:xfrm>
        </p:spPr>
        <p:txBody>
          <a:bodyPr wrap="square"/>
          <a:lstStyle>
            <a:lvl1pPr>
              <a:defRPr/>
            </a:lvl1pPr>
          </a:lstStyle>
          <a:p>
            <a:r>
              <a:rPr lang="en-US" dirty="0"/>
              <a:t>Click To Edit Master Title Style</a:t>
            </a:r>
          </a:p>
        </p:txBody>
      </p:sp>
    </p:spTree>
    <p:extLst>
      <p:ext uri="{BB962C8B-B14F-4D97-AF65-F5344CB8AC3E}">
        <p14:creationId xmlns:p14="http://schemas.microsoft.com/office/powerpoint/2010/main" val="77836916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SL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2" y="0"/>
            <a:ext cx="8522638" cy="548640"/>
          </a:xfrm>
        </p:spPr>
        <p:txBody>
          <a:bodyPr wrap="square"/>
          <a:lstStyle/>
          <a:p>
            <a:r>
              <a:rPr lang="en-US" dirty="0"/>
              <a:t>Click To Edit Master Title Style</a:t>
            </a:r>
          </a:p>
        </p:txBody>
      </p:sp>
    </p:spTree>
    <p:extLst>
      <p:ext uri="{BB962C8B-B14F-4D97-AF65-F5344CB8AC3E}">
        <p14:creationId xmlns:p14="http://schemas.microsoft.com/office/powerpoint/2010/main" val="39542364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SLR-SubTitle 8">
    <p:bg>
      <p:bgPr>
        <a:solidFill>
          <a:schemeClr val="accent5"/>
        </a:solidFill>
        <a:effectLst/>
      </p:bgPr>
    </p:bg>
    <p:spTree>
      <p:nvGrpSpPr>
        <p:cNvPr id="1" name=""/>
        <p:cNvGrpSpPr/>
        <p:nvPr/>
      </p:nvGrpSpPr>
      <p:grpSpPr>
        <a:xfrm>
          <a:off x="0" y="0"/>
          <a:ext cx="0" cy="0"/>
          <a:chOff x="0" y="0"/>
          <a:chExt cx="0" cy="0"/>
        </a:xfrm>
      </p:grpSpPr>
      <p:pic>
        <p:nvPicPr>
          <p:cNvPr id="226" name="Picture 225" descr="int_lookins_hrz_rgb_wht_24.png"/>
          <p:cNvPicPr>
            <a:picLocks noChangeAspect="1"/>
          </p:cNvPicPr>
          <p:nvPr userDrawn="1"/>
        </p:nvPicPr>
        <p:blipFill rotWithShape="1">
          <a:blip r:embed="rId2" cstate="screen">
            <a:extLst>
              <a:ext uri="{28A0092B-C50C-407E-A947-70E740481C1C}">
                <a14:useLocalDpi xmlns:a14="http://schemas.microsoft.com/office/drawing/2010/main" val="0"/>
              </a:ext>
            </a:extLst>
          </a:blip>
          <a:srcRect r="54953"/>
          <a:stretch/>
        </p:blipFill>
        <p:spPr>
          <a:xfrm>
            <a:off x="353496" y="2199813"/>
            <a:ext cx="1183204" cy="579489"/>
          </a:xfrm>
          <a:prstGeom prst="rect">
            <a:avLst/>
          </a:prstGeom>
        </p:spPr>
      </p:pic>
      <p:sp>
        <p:nvSpPr>
          <p:cNvPr id="7" name="Text Placeholder 6"/>
          <p:cNvSpPr>
            <a:spLocks noGrp="1"/>
          </p:cNvSpPr>
          <p:nvPr>
            <p:ph type="body" sz="quarter" idx="10" hasCustomPrompt="1"/>
          </p:nvPr>
        </p:nvSpPr>
        <p:spPr>
          <a:xfrm>
            <a:off x="1687513" y="1962507"/>
            <a:ext cx="5894387" cy="1054100"/>
          </a:xfrm>
        </p:spPr>
        <p:txBody>
          <a:bodyPr/>
          <a:lstStyle>
            <a:lvl1pPr marL="0" indent="0">
              <a:buFontTx/>
              <a:buNone/>
              <a:defRPr lang="en-US" sz="2800" b="0" i="0" kern="1200" cap="all" spc="30" baseline="0" smtClean="0">
                <a:solidFill>
                  <a:schemeClr val="accent4"/>
                </a:solidFill>
                <a:latin typeface="+mj-lt"/>
                <a:ea typeface="+mj-ea"/>
                <a:cs typeface="+mj-cs"/>
              </a:defRPr>
            </a:lvl1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1508206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SLR_Content">
    <p:spTree>
      <p:nvGrpSpPr>
        <p:cNvPr id="1" name=""/>
        <p:cNvGrpSpPr/>
        <p:nvPr/>
      </p:nvGrpSpPr>
      <p:grpSpPr>
        <a:xfrm>
          <a:off x="0" y="0"/>
          <a:ext cx="0" cy="0"/>
          <a:chOff x="0" y="0"/>
          <a:chExt cx="0" cy="0"/>
        </a:xfrm>
      </p:grpSpPr>
      <p:sp>
        <p:nvSpPr>
          <p:cNvPr id="6" name="Content Placeholder 5"/>
          <p:cNvSpPr>
            <a:spLocks noGrp="1"/>
          </p:cNvSpPr>
          <p:nvPr>
            <p:ph sz="quarter" idx="14" hasCustomPrompt="1"/>
          </p:nvPr>
        </p:nvSpPr>
        <p:spPr>
          <a:xfrm>
            <a:off x="301625" y="742950"/>
            <a:ext cx="8540623" cy="4041775"/>
          </a:xfrm>
          <a:prstGeom prst="rect">
            <a:avLst/>
          </a:prstGeom>
        </p:spPr>
        <p:txBody>
          <a:bodyPr rIns="91440"/>
          <a:lst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a:lvl1pPr>
            <a:lvl5pPr marL="1084263" indent="-169863">
              <a:buFont typeface="Arial" panose="020B0604020202020204" pitchFamily="34" charset="0"/>
              <a:buChar char="•"/>
              <a:defRPr sz="1500"/>
            </a:lvl5p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03212" y="0"/>
            <a:ext cx="8522638" cy="548640"/>
          </a:xfrm>
        </p:spPr>
        <p:txBody>
          <a:bodyPr wrap="square"/>
          <a:lstStyle>
            <a:lvl1pPr>
              <a:defRPr/>
            </a:lvl1pPr>
          </a:lstStyle>
          <a:p>
            <a:r>
              <a:rPr lang="en-US" dirty="0"/>
              <a:t>Click To Edit Master Title Style</a:t>
            </a:r>
          </a:p>
        </p:txBody>
      </p:sp>
    </p:spTree>
    <p:extLst>
      <p:ext uri="{BB962C8B-B14F-4D97-AF65-F5344CB8AC3E}">
        <p14:creationId xmlns:p14="http://schemas.microsoft.com/office/powerpoint/2010/main" val="7266363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SLR_Content W/ Source">
    <p:spTree>
      <p:nvGrpSpPr>
        <p:cNvPr id="1" name=""/>
        <p:cNvGrpSpPr/>
        <p:nvPr/>
      </p:nvGrpSpPr>
      <p:grpSpPr>
        <a:xfrm>
          <a:off x="0" y="0"/>
          <a:ext cx="0" cy="0"/>
          <a:chOff x="0" y="0"/>
          <a:chExt cx="0" cy="0"/>
        </a:xfrm>
      </p:grpSpPr>
      <p:sp>
        <p:nvSpPr>
          <p:cNvPr id="6" name="Content Placeholder 5"/>
          <p:cNvSpPr>
            <a:spLocks noGrp="1"/>
          </p:cNvSpPr>
          <p:nvPr>
            <p:ph sz="quarter" idx="14" hasCustomPrompt="1"/>
          </p:nvPr>
        </p:nvSpPr>
        <p:spPr>
          <a:xfrm>
            <a:off x="301625" y="742950"/>
            <a:ext cx="8540623" cy="4041775"/>
          </a:xfrm>
          <a:prstGeom prst="rect">
            <a:avLst/>
          </a:prstGeom>
        </p:spPr>
        <p:txBody>
          <a:bodyPr rIns="91440"/>
          <a:lst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a:lvl1pPr>
            <a:lvl5pPr marL="1200150" indent="-285750">
              <a:buClrTx/>
              <a:defRPr lang="en-US" sz="1500" kern="1200" baseline="0" dirty="0">
                <a:solidFill>
                  <a:schemeClr val="tx1"/>
                </a:solidFill>
                <a:latin typeface="+mn-lt"/>
                <a:ea typeface="+mn-ea"/>
                <a:cs typeface="+mn-cs"/>
              </a:defRPr>
            </a:lvl5p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dirty="0"/>
              <a:t>Click to edit Master text styles</a:t>
            </a:r>
          </a:p>
          <a:p>
            <a:pPr lvl="1"/>
            <a:r>
              <a:rPr lang="en-US" dirty="0"/>
              <a:t>Second level</a:t>
            </a:r>
          </a:p>
          <a:p>
            <a:pPr lvl="2"/>
            <a:r>
              <a:rPr lang="en-US" dirty="0"/>
              <a:t>Third level</a:t>
            </a:r>
          </a:p>
          <a:p>
            <a:pPr lvl="3"/>
            <a:r>
              <a:rPr lang="en-US" dirty="0"/>
              <a:t>Fourth level</a:t>
            </a:r>
          </a:p>
          <a:p>
            <a:pPr marL="1084263" lvl="4" indent="-169863" algn="l" rtl="0" eaLnBrk="1" fontAlgn="base" hangingPunct="1">
              <a:lnSpc>
                <a:spcPct val="100000"/>
              </a:lnSpc>
              <a:spcBef>
                <a:spcPts val="300"/>
              </a:spcBef>
              <a:spcAft>
                <a:spcPts val="0"/>
              </a:spcAft>
              <a:buClr>
                <a:schemeClr val="tx1"/>
              </a:buClr>
              <a:buSzPct val="100000"/>
              <a:buFont typeface="Arial" panose="020B0604020202020204" pitchFamily="34" charset="0"/>
              <a:buChar char="•"/>
              <a:tabLst>
                <a:tab pos="2743200" algn="l"/>
                <a:tab pos="3657600" algn="l"/>
                <a:tab pos="4572000" algn="l"/>
                <a:tab pos="5486400" algn="l"/>
              </a:tabLst>
            </a:pPr>
            <a:r>
              <a:rPr lang="en-US" dirty="0"/>
              <a:t>Fifth level</a:t>
            </a:r>
          </a:p>
        </p:txBody>
      </p:sp>
      <p:sp>
        <p:nvSpPr>
          <p:cNvPr id="8" name="Title 1"/>
          <p:cNvSpPr>
            <a:spLocks noGrp="1"/>
          </p:cNvSpPr>
          <p:nvPr>
            <p:ph type="title" hasCustomPrompt="1"/>
          </p:nvPr>
        </p:nvSpPr>
        <p:spPr>
          <a:xfrm>
            <a:off x="303212" y="0"/>
            <a:ext cx="8522638" cy="548640"/>
          </a:xfrm>
        </p:spPr>
        <p:txBody>
          <a:bodyPr wrap="square"/>
          <a:lstStyle>
            <a:lvl1pPr>
              <a:defRPr/>
            </a:lvl1pPr>
          </a:lstStyle>
          <a:p>
            <a:r>
              <a:rPr lang="en-US" dirty="0"/>
              <a:t>Click To Edit Master Title Style</a:t>
            </a:r>
          </a:p>
        </p:txBody>
      </p:sp>
    </p:spTree>
    <p:extLst>
      <p:ext uri="{BB962C8B-B14F-4D97-AF65-F5344CB8AC3E}">
        <p14:creationId xmlns:p14="http://schemas.microsoft.com/office/powerpoint/2010/main" val="24946828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SLR_Scientific notations Title">
    <p:spTree>
      <p:nvGrpSpPr>
        <p:cNvPr id="1" name=""/>
        <p:cNvGrpSpPr/>
        <p:nvPr/>
      </p:nvGrpSpPr>
      <p:grpSpPr>
        <a:xfrm>
          <a:off x="0" y="0"/>
          <a:ext cx="0" cy="0"/>
          <a:chOff x="0" y="0"/>
          <a:chExt cx="0" cy="0"/>
        </a:xfrm>
      </p:grpSpPr>
      <p:sp>
        <p:nvSpPr>
          <p:cNvPr id="6" name="Content Placeholder 5"/>
          <p:cNvSpPr>
            <a:spLocks noGrp="1"/>
          </p:cNvSpPr>
          <p:nvPr>
            <p:ph sz="quarter" idx="14" hasCustomPrompt="1"/>
          </p:nvPr>
        </p:nvSpPr>
        <p:spPr>
          <a:xfrm>
            <a:off x="301625" y="742950"/>
            <a:ext cx="8540623" cy="4041775"/>
          </a:xfrm>
          <a:prstGeom prst="rect">
            <a:avLst/>
          </a:prstGeom>
        </p:spPr>
        <p:txBody>
          <a:bodyPr rIns="91440"/>
          <a:lst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a:lvl1pPr>
            <a:lvl5pPr marL="1200150" indent="-285750">
              <a:buClrTx/>
              <a:defRPr lang="en-US" sz="1500" kern="1200" baseline="0" dirty="0">
                <a:solidFill>
                  <a:schemeClr val="tx1"/>
                </a:solidFill>
                <a:latin typeface="+mn-lt"/>
                <a:ea typeface="+mn-ea"/>
                <a:cs typeface="+mn-cs"/>
              </a:defRPr>
            </a:lvl5p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dirty="0"/>
              <a:t>Click to edit Master text styles</a:t>
            </a:r>
          </a:p>
          <a:p>
            <a:pPr lvl="1"/>
            <a:r>
              <a:rPr lang="en-US" dirty="0"/>
              <a:t>Second level</a:t>
            </a:r>
          </a:p>
          <a:p>
            <a:pPr lvl="2"/>
            <a:r>
              <a:rPr lang="en-US" dirty="0"/>
              <a:t>Third level</a:t>
            </a:r>
          </a:p>
          <a:p>
            <a:pPr lvl="3"/>
            <a:r>
              <a:rPr lang="en-US" dirty="0"/>
              <a:t>Fourth level</a:t>
            </a:r>
          </a:p>
          <a:p>
            <a:pPr marL="1084263" lvl="4" indent="-169863" algn="l" rtl="0" eaLnBrk="1" fontAlgn="base" hangingPunct="1">
              <a:lnSpc>
                <a:spcPct val="100000"/>
              </a:lnSpc>
              <a:spcBef>
                <a:spcPts val="300"/>
              </a:spcBef>
              <a:spcAft>
                <a:spcPts val="0"/>
              </a:spcAft>
              <a:buClr>
                <a:schemeClr val="tx1"/>
              </a:buClr>
              <a:buSzPct val="100000"/>
              <a:buFont typeface="Arial" panose="020B0604020202020204" pitchFamily="34" charset="0"/>
              <a:buChar char="•"/>
              <a:tabLst>
                <a:tab pos="2743200" algn="l"/>
                <a:tab pos="3657600" algn="l"/>
                <a:tab pos="4572000" algn="l"/>
                <a:tab pos="5486400" algn="l"/>
              </a:tabLst>
            </a:pPr>
            <a:r>
              <a:rPr lang="en-US" dirty="0"/>
              <a:t>Fifth level</a:t>
            </a:r>
          </a:p>
        </p:txBody>
      </p:sp>
      <p:sp>
        <p:nvSpPr>
          <p:cNvPr id="8" name="Title 1"/>
          <p:cNvSpPr>
            <a:spLocks noGrp="1"/>
          </p:cNvSpPr>
          <p:nvPr>
            <p:ph type="title" hasCustomPrompt="1"/>
          </p:nvPr>
        </p:nvSpPr>
        <p:spPr>
          <a:xfrm>
            <a:off x="303212" y="0"/>
            <a:ext cx="8522638" cy="548640"/>
          </a:xfrm>
        </p:spPr>
        <p:txBody>
          <a:bodyPr wrap="square"/>
          <a:lstStyle>
            <a:lvl1pPr>
              <a:defRPr cap="none"/>
            </a:lvl1pPr>
          </a:lstStyle>
          <a:p>
            <a:r>
              <a:rPr lang="en-US" dirty="0"/>
              <a:t>Add Title Containing Scientific Notations</a:t>
            </a:r>
          </a:p>
        </p:txBody>
      </p:sp>
    </p:spTree>
    <p:extLst>
      <p:ext uri="{BB962C8B-B14F-4D97-AF65-F5344CB8AC3E}">
        <p14:creationId xmlns:p14="http://schemas.microsoft.com/office/powerpoint/2010/main" val="3220556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SLR_Two Content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03212" y="0"/>
            <a:ext cx="8522638" cy="548640"/>
          </a:xfrm>
        </p:spPr>
        <p:txBody>
          <a:bodyPr wrap="square"/>
          <a:lstStyle>
            <a:lvl1pPr>
              <a:defRPr/>
            </a:lvl1pPr>
          </a:lstStyle>
          <a:p>
            <a:r>
              <a:rPr lang="en-US" dirty="0"/>
              <a:t>Click To Edit Master Title Style</a:t>
            </a:r>
          </a:p>
        </p:txBody>
      </p:sp>
      <p:sp>
        <p:nvSpPr>
          <p:cNvPr id="3" name="Content Placeholder 2"/>
          <p:cNvSpPr>
            <a:spLocks noGrp="1"/>
          </p:cNvSpPr>
          <p:nvPr>
            <p:ph sz="quarter" idx="13"/>
          </p:nvPr>
        </p:nvSpPr>
        <p:spPr>
          <a:xfrm>
            <a:off x="301624" y="742950"/>
            <a:ext cx="4114800" cy="4041775"/>
          </a:xfrm>
          <a:prstGeom prst="rect">
            <a:avLst/>
          </a:prstGeom>
        </p:spPr>
        <p:txBody>
          <a:bodyPr rIns="0">
            <a:normAutofit/>
          </a:bodyPr>
          <a:lstStyle>
            <a:lvl1pPr>
              <a:spcBef>
                <a:spcPts val="800"/>
              </a:spcBef>
              <a:defRPr sz="1600"/>
            </a:lvl1pPr>
            <a:lvl2pPr>
              <a:lnSpc>
                <a:spcPct val="90000"/>
              </a:lnSpc>
              <a:spcBef>
                <a:spcPts val="480"/>
              </a:spcBef>
              <a:defRPr sz="1400"/>
            </a:lvl2pPr>
            <a:lvl3pPr>
              <a:lnSpc>
                <a:spcPct val="90000"/>
              </a:lnSpc>
              <a:spcBef>
                <a:spcPts val="480"/>
              </a:spcBef>
              <a:defRPr sz="1400"/>
            </a:lvl3pPr>
            <a:lvl4pPr>
              <a:lnSpc>
                <a:spcPct val="90000"/>
              </a:lnSpc>
              <a:spcBef>
                <a:spcPts val="480"/>
              </a:spcBef>
              <a:defRPr sz="1400"/>
            </a:lvl4pPr>
            <a:lvl5pPr>
              <a:lnSpc>
                <a:spcPct val="90000"/>
              </a:lnSpc>
              <a:spcBef>
                <a:spcPts val="600"/>
              </a:spcBef>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quarter" idx="14"/>
          </p:nvPr>
        </p:nvSpPr>
        <p:spPr>
          <a:xfrm>
            <a:off x="4724800" y="742950"/>
            <a:ext cx="4114800" cy="4041775"/>
          </a:xfrm>
          <a:prstGeom prst="rect">
            <a:avLst/>
          </a:prstGeom>
        </p:spPr>
        <p:txBody>
          <a:bodyPr rIns="0">
            <a:normAutofit/>
          </a:bodyPr>
          <a:lstStyle>
            <a:lvl1pPr>
              <a:spcBef>
                <a:spcPts val="800"/>
              </a:spcBef>
              <a:defRPr sz="1600"/>
            </a:lvl1pPr>
            <a:lvl2pPr>
              <a:lnSpc>
                <a:spcPct val="90000"/>
              </a:lnSpc>
              <a:spcBef>
                <a:spcPts val="480"/>
              </a:spcBef>
              <a:defRPr sz="1400"/>
            </a:lvl2pPr>
            <a:lvl3pPr>
              <a:lnSpc>
                <a:spcPct val="90000"/>
              </a:lnSpc>
              <a:spcBef>
                <a:spcPts val="480"/>
              </a:spcBef>
              <a:defRPr sz="1400"/>
            </a:lvl3pPr>
            <a:lvl4pPr>
              <a:lnSpc>
                <a:spcPct val="90000"/>
              </a:lnSpc>
              <a:spcBef>
                <a:spcPts val="480"/>
              </a:spcBef>
              <a:defRPr sz="1400"/>
            </a:lvl4pPr>
            <a:lvl5pPr>
              <a:lnSpc>
                <a:spcPct val="90000"/>
              </a:lnSpc>
              <a:spcBef>
                <a:spcPts val="600"/>
              </a:spcBef>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969768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SL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2" y="0"/>
            <a:ext cx="8522638" cy="548640"/>
          </a:xfrm>
        </p:spPr>
        <p:txBody>
          <a:bodyPr wrap="square"/>
          <a:lstStyle/>
          <a:p>
            <a:r>
              <a:rPr lang="en-US" dirty="0"/>
              <a:t>Click To Edit Master Title Style</a:t>
            </a:r>
          </a:p>
        </p:txBody>
      </p:sp>
    </p:spTree>
    <p:extLst>
      <p:ext uri="{BB962C8B-B14F-4D97-AF65-F5344CB8AC3E}">
        <p14:creationId xmlns:p14="http://schemas.microsoft.com/office/powerpoint/2010/main" val="26719013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SLR_Title W/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2" y="0"/>
            <a:ext cx="8522638" cy="548640"/>
          </a:xfrm>
        </p:spPr>
        <p:txBody>
          <a:bodyPr wrap="square"/>
          <a:lstStyle/>
          <a:p>
            <a:r>
              <a:rPr lang="en-US" dirty="0"/>
              <a:t>Click To Edit Master Title Style</a:t>
            </a:r>
          </a:p>
        </p:txBody>
      </p:sp>
    </p:spTree>
    <p:extLst>
      <p:ext uri="{BB962C8B-B14F-4D97-AF65-F5344CB8AC3E}">
        <p14:creationId xmlns:p14="http://schemas.microsoft.com/office/powerpoint/2010/main" val="38492509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SLR_Project">
    <p:spTree>
      <p:nvGrpSpPr>
        <p:cNvPr id="1" name=""/>
        <p:cNvGrpSpPr/>
        <p:nvPr/>
      </p:nvGrpSpPr>
      <p:grpSpPr>
        <a:xfrm>
          <a:off x="0" y="0"/>
          <a:ext cx="0" cy="0"/>
          <a:chOff x="0" y="0"/>
          <a:chExt cx="0" cy="0"/>
        </a:xfrm>
      </p:grpSpPr>
      <p:sp>
        <p:nvSpPr>
          <p:cNvPr id="2" name="Title 1"/>
          <p:cNvSpPr>
            <a:spLocks noGrp="1"/>
          </p:cNvSpPr>
          <p:nvPr>
            <p:ph type="title"/>
          </p:nvPr>
        </p:nvSpPr>
        <p:spPr>
          <a:xfrm>
            <a:off x="0" y="4453305"/>
            <a:ext cx="8839200" cy="548640"/>
          </a:xfrm>
        </p:spPr>
        <p:txBody>
          <a:bodyPr lIns="91440" tIns="45720" rIns="91440" bIns="45720" anchor="ctr" anchorCtr="0">
            <a:noAutofit/>
          </a:bodyPr>
          <a:lstStyle>
            <a:lvl1pPr algn="r">
              <a:defRPr kumimoji="0" lang="en-US" sz="2300" b="0" i="0" u="none" strike="noStrike" kern="1200" cap="none" spc="0" normalizeH="0" baseline="0" noProof="0" dirty="0" smtClean="0">
                <a:ln>
                  <a:noFill/>
                </a:ln>
                <a:solidFill>
                  <a:srgbClr val="6D6D6D"/>
                </a:solidFill>
                <a:effectLst>
                  <a:innerShdw blurRad="63500" dist="50800" dir="13500000">
                    <a:prstClr val="black">
                      <a:alpha val="50000"/>
                    </a:prstClr>
                  </a:innerShdw>
                </a:effectLst>
                <a:uLnTx/>
                <a:uFillTx/>
                <a:latin typeface="+mj-lt"/>
                <a:ea typeface="+mn-ea"/>
                <a:cs typeface="+mn-cs"/>
              </a:defRPr>
            </a:lvl1pPr>
          </a:lstStyle>
          <a:p>
            <a:r>
              <a:rPr lang="en-US"/>
              <a:t>Click to edit Master title style</a:t>
            </a:r>
            <a:endParaRPr lang="en-US" dirty="0"/>
          </a:p>
        </p:txBody>
      </p:sp>
      <p:sp>
        <p:nvSpPr>
          <p:cNvPr id="10" name="Rectangle 21"/>
          <p:cNvSpPr>
            <a:spLocks noGrp="1" noChangeArrowheads="1"/>
          </p:cNvSpPr>
          <p:nvPr userDrawn="1"/>
        </p:nvSpPr>
        <p:spPr bwMode="auto">
          <a:xfrm>
            <a:off x="8534903" y="4832812"/>
            <a:ext cx="457200" cy="182880"/>
          </a:xfrm>
          <a:prstGeom prst="rect">
            <a:avLst/>
          </a:prstGeom>
          <a:noFill/>
          <a:ln w="9525">
            <a:noFill/>
            <a:miter lim="800000"/>
            <a:headEnd/>
            <a:tailEnd/>
          </a:ln>
        </p:spPr>
        <p:txBody>
          <a:bodyPr wrap="none" lIns="0" tIns="0" rIns="0" bIns="0" anchor="b" anchorCtr="0"/>
          <a:lstStyle/>
          <a:p>
            <a:pPr algn="r"/>
            <a:fld id="{2EFC56DB-0B3A-4FC6-9CA8-74B391DA3C8A}" type="slidenum">
              <a:rPr lang="en-US" sz="800" noProof="0" smtClean="0">
                <a:solidFill>
                  <a:schemeClr val="tx1"/>
                </a:solidFill>
                <a:latin typeface="+mn-lt"/>
              </a:rPr>
              <a:pPr algn="r"/>
              <a:t>‹#›</a:t>
            </a:fld>
            <a:endParaRPr lang="en-US" sz="950" noProof="0" dirty="0">
              <a:solidFill>
                <a:schemeClr val="tx1"/>
              </a:solidFill>
              <a:latin typeface="+mn-lt"/>
            </a:endParaRPr>
          </a:p>
        </p:txBody>
      </p:sp>
      <p:sp>
        <p:nvSpPr>
          <p:cNvPr id="8" name="Rectangle 7"/>
          <p:cNvSpPr/>
          <p:nvPr userDrawn="1"/>
        </p:nvSpPr>
        <p:spPr>
          <a:xfrm rot="16200000">
            <a:off x="8172170" y="2843811"/>
            <a:ext cx="1643943" cy="274320"/>
          </a:xfrm>
          <a:prstGeom prst="rect">
            <a:avLst/>
          </a:prstGeom>
        </p:spPr>
        <p:txBody>
          <a:bodyPr wrap="none" lIns="0" tIns="0" rIns="0" bIns="0" anchor="ctr" anchorCtr="0">
            <a:noAutofit/>
          </a:bodyPr>
          <a:lstStyle/>
          <a:p>
            <a:pPr marL="0" marR="0" lvl="0" indent="-342900" algn="l" defTabSz="823913" rtl="0" eaLnBrk="0" fontAlgn="base" latinLnBrk="0" hangingPunct="0">
              <a:lnSpc>
                <a:spcPct val="100000"/>
              </a:lnSpc>
              <a:spcBef>
                <a:spcPct val="0"/>
              </a:spcBef>
              <a:spcAft>
                <a:spcPct val="0"/>
              </a:spcAft>
              <a:buClr>
                <a:srgbClr val="00679F"/>
              </a:buClr>
              <a:buSzTx/>
              <a:buFont typeface="Wingdings" pitchFamily="1" charset="2"/>
              <a:buNone/>
              <a:tabLst>
                <a:tab pos="2743200" algn="l"/>
                <a:tab pos="3657600" algn="l"/>
                <a:tab pos="4572000" algn="l"/>
                <a:tab pos="5486400" algn="l"/>
              </a:tabLst>
              <a:defRPr/>
            </a:pPr>
            <a:r>
              <a:rPr lang="en-US" sz="600" b="0" i="0" spc="30" baseline="0" noProof="0" dirty="0">
                <a:solidFill>
                  <a:schemeClr val="tx1"/>
                </a:solidFill>
                <a:latin typeface="+mn-lt"/>
              </a:rPr>
              <a:t>© </a:t>
            </a:r>
            <a:r>
              <a:rPr lang="en-US" sz="600" b="0" i="0" spc="30" normalizeH="0" baseline="0" noProof="0">
                <a:solidFill>
                  <a:schemeClr val="tx1"/>
                </a:solidFill>
                <a:uFill>
                  <a:solidFill>
                    <a:schemeClr val="tx1"/>
                  </a:solidFill>
                </a:uFill>
                <a:latin typeface="+mn-lt"/>
              </a:rPr>
              <a:t>Copyright Intel Products Vietnam. </a:t>
            </a:r>
            <a:endParaRPr kumimoji="0" lang="en-US" sz="600" b="0" i="0" u="none" strike="noStrike" kern="1200" cap="none" spc="30" normalizeH="0" baseline="0" noProof="0" dirty="0">
              <a:ln>
                <a:noFill/>
              </a:ln>
              <a:solidFill>
                <a:schemeClr val="tx1"/>
              </a:solidFill>
              <a:effectLst/>
              <a:uLnTx/>
              <a:uFill>
                <a:solidFill>
                  <a:schemeClr val="tx1"/>
                </a:solidFill>
              </a:uFill>
              <a:latin typeface="+mn-lt"/>
              <a:ea typeface="+mn-ea"/>
              <a:cs typeface="+mn-cs"/>
            </a:endParaRPr>
          </a:p>
        </p:txBody>
      </p:sp>
      <p:sp>
        <p:nvSpPr>
          <p:cNvPr id="9" name="TextBox 8"/>
          <p:cNvSpPr txBox="1"/>
          <p:nvPr userDrawn="1"/>
        </p:nvSpPr>
        <p:spPr>
          <a:xfrm rot="16200000">
            <a:off x="8553927" y="4241656"/>
            <a:ext cx="856268" cy="274320"/>
          </a:xfrm>
          <a:prstGeom prst="rect">
            <a:avLst/>
          </a:prstGeom>
          <a:noFill/>
          <a:ln w="25400">
            <a:noFill/>
          </a:ln>
          <a:effectLst/>
        </p:spPr>
        <p:txBody>
          <a:bodyPr wrap="square" lIns="45720" tIns="27432" rIns="0" bIns="27432" rtlCol="0" anchor="ctr" anchorCtr="0">
            <a:noAutofit/>
          </a:bodyPr>
          <a:lstStyle/>
          <a:p>
            <a:pPr algn="r">
              <a:spcBef>
                <a:spcPts val="480"/>
              </a:spcBef>
              <a:tabLst>
                <a:tab pos="2743200" algn="l"/>
                <a:tab pos="3657600" algn="l"/>
                <a:tab pos="4572000" algn="l"/>
                <a:tab pos="5486400" algn="l"/>
              </a:tabLst>
            </a:pPr>
            <a:fld id="{D48AE3BA-025A-41BC-AF16-9FF28446787C}" type="datetime3">
              <a:rPr lang="en-US" sz="600" spc="30" baseline="0" smtClean="0">
                <a:latin typeface="+mn-lt"/>
              </a:rPr>
              <a:t>2 July 2020</a:t>
            </a:fld>
            <a:endParaRPr lang="en-US" sz="600" spc="30" baseline="0" dirty="0">
              <a:latin typeface="+mn-lt"/>
            </a:endParaRPr>
          </a:p>
        </p:txBody>
      </p:sp>
    </p:spTree>
    <p:extLst>
      <p:ext uri="{BB962C8B-B14F-4D97-AF65-F5344CB8AC3E}">
        <p14:creationId xmlns:p14="http://schemas.microsoft.com/office/powerpoint/2010/main" val="2727972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1" cy="620713"/>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
        <p:nvSpPr>
          <p:cNvPr id="4121" name="Title Placeholder 1"/>
          <p:cNvSpPr>
            <a:spLocks noGrp="1"/>
          </p:cNvSpPr>
          <p:nvPr>
            <p:ph type="title"/>
          </p:nvPr>
        </p:nvSpPr>
        <p:spPr bwMode="auto">
          <a:xfrm>
            <a:off x="303212" y="0"/>
            <a:ext cx="8522638" cy="548640"/>
          </a:xfrm>
          <a:prstGeom prst="rect">
            <a:avLst/>
          </a:prstGeom>
          <a:noFill/>
          <a:ln w="9525">
            <a:noFill/>
            <a:miter lim="800000"/>
            <a:headEnd/>
            <a:tailEnd/>
          </a:ln>
        </p:spPr>
        <p:txBody>
          <a:bodyPr vert="horz" wrap="square" lIns="0" tIns="228600" rIns="0" bIns="0" numCol="1" anchor="t" anchorCtr="0" compatLnSpc="1">
            <a:prstTxWarp prst="textNoShape">
              <a:avLst/>
            </a:prstTxWarp>
            <a:normAutofit/>
          </a:bodyPr>
          <a:lstStyle/>
          <a:p>
            <a:pPr lvl="0"/>
            <a:r>
              <a:rPr lang="en-US" noProof="0"/>
              <a:t>Click to edit Master title style</a:t>
            </a:r>
            <a:endParaRPr lang="en-US" noProof="0" dirty="0"/>
          </a:p>
        </p:txBody>
      </p:sp>
      <p:sp>
        <p:nvSpPr>
          <p:cNvPr id="14" name="Rectangle 13"/>
          <p:cNvSpPr/>
          <p:nvPr/>
        </p:nvSpPr>
        <p:spPr>
          <a:xfrm rot="16200000">
            <a:off x="8172170" y="2843811"/>
            <a:ext cx="1643943" cy="274320"/>
          </a:xfrm>
          <a:prstGeom prst="rect">
            <a:avLst/>
          </a:prstGeom>
        </p:spPr>
        <p:txBody>
          <a:bodyPr wrap="none" lIns="0" tIns="0" rIns="0" bIns="0" anchor="ctr" anchorCtr="0">
            <a:noAutofit/>
          </a:bodyPr>
          <a:lstStyle/>
          <a:p>
            <a:pPr marL="0" marR="0" lvl="0" indent="-342900" algn="l" defTabSz="823913" rtl="0" eaLnBrk="0" fontAlgn="base" latinLnBrk="0" hangingPunct="0">
              <a:lnSpc>
                <a:spcPct val="100000"/>
              </a:lnSpc>
              <a:spcBef>
                <a:spcPct val="0"/>
              </a:spcBef>
              <a:spcAft>
                <a:spcPct val="0"/>
              </a:spcAft>
              <a:buClr>
                <a:srgbClr val="00679F"/>
              </a:buClr>
              <a:buSzTx/>
              <a:buFont typeface="Wingdings" pitchFamily="1" charset="2"/>
              <a:buNone/>
              <a:tabLst>
                <a:tab pos="2743200" algn="l"/>
                <a:tab pos="3657600" algn="l"/>
                <a:tab pos="4572000" algn="l"/>
                <a:tab pos="5486400" algn="l"/>
              </a:tabLst>
              <a:defRPr/>
            </a:pPr>
            <a:r>
              <a:rPr lang="en-US" sz="600" b="0" i="0" spc="30" baseline="0" noProof="0" dirty="0">
                <a:solidFill>
                  <a:schemeClr val="tx1"/>
                </a:solidFill>
                <a:latin typeface="+mn-lt"/>
              </a:rPr>
              <a:t>© </a:t>
            </a:r>
            <a:r>
              <a:rPr lang="en-US" sz="600" b="0" i="0" spc="30" normalizeH="0" baseline="0" noProof="0">
                <a:solidFill>
                  <a:schemeClr val="tx1"/>
                </a:solidFill>
                <a:uFill>
                  <a:solidFill>
                    <a:schemeClr val="tx1"/>
                  </a:solidFill>
                </a:uFill>
                <a:latin typeface="+mn-lt"/>
              </a:rPr>
              <a:t>Copyright Intel Products Vietnam. </a:t>
            </a:r>
            <a:endParaRPr kumimoji="0" lang="en-US" sz="600" b="0" i="0" u="none" strike="noStrike" kern="1200" cap="none" spc="30" normalizeH="0" baseline="0" noProof="0" dirty="0">
              <a:ln>
                <a:noFill/>
              </a:ln>
              <a:solidFill>
                <a:schemeClr val="tx1"/>
              </a:solidFill>
              <a:effectLst/>
              <a:uLnTx/>
              <a:uFill>
                <a:solidFill>
                  <a:schemeClr val="tx1"/>
                </a:solidFill>
              </a:uFill>
              <a:latin typeface="+mn-lt"/>
              <a:ea typeface="+mn-ea"/>
              <a:cs typeface="+mn-cs"/>
            </a:endParaRPr>
          </a:p>
        </p:txBody>
      </p:sp>
      <p:pic>
        <p:nvPicPr>
          <p:cNvPr id="4" name="Picture 3"/>
          <p:cNvPicPr>
            <a:picLocks noChangeAspect="1"/>
          </p:cNvPicPr>
          <p:nvPr userDrawn="1"/>
        </p:nvPicPr>
        <p:blipFill rotWithShape="1">
          <a:blip r:embed="rId12"/>
          <a:srcRect r="363" b="87922"/>
          <a:stretch/>
        </p:blipFill>
        <p:spPr>
          <a:xfrm>
            <a:off x="0" y="0"/>
            <a:ext cx="9144000" cy="621792"/>
          </a:xfrm>
          <a:prstGeom prst="rect">
            <a:avLst/>
          </a:prstGeom>
        </p:spPr>
      </p:pic>
      <p:sp>
        <p:nvSpPr>
          <p:cNvPr id="12" name="Rectangle 21"/>
          <p:cNvSpPr>
            <a:spLocks noGrp="1" noChangeArrowheads="1"/>
          </p:cNvSpPr>
          <p:nvPr/>
        </p:nvSpPr>
        <p:spPr bwMode="auto">
          <a:xfrm>
            <a:off x="8534903" y="4832812"/>
            <a:ext cx="457200" cy="182880"/>
          </a:xfrm>
          <a:prstGeom prst="rect">
            <a:avLst/>
          </a:prstGeom>
          <a:noFill/>
          <a:ln w="9525">
            <a:noFill/>
            <a:miter lim="800000"/>
            <a:headEnd/>
            <a:tailEnd/>
          </a:ln>
        </p:spPr>
        <p:txBody>
          <a:bodyPr wrap="none" lIns="0" tIns="0" rIns="0" bIns="0" anchor="b" anchorCtr="0"/>
          <a:lstStyle/>
          <a:p>
            <a:pPr algn="r"/>
            <a:fld id="{2EFC56DB-0B3A-4FC6-9CA8-74B391DA3C8A}" type="slidenum">
              <a:rPr lang="en-US" sz="800" noProof="0" smtClean="0">
                <a:solidFill>
                  <a:schemeClr val="tx1"/>
                </a:solidFill>
                <a:latin typeface="+mn-lt"/>
              </a:rPr>
              <a:pPr algn="r"/>
              <a:t>‹#›</a:t>
            </a:fld>
            <a:endParaRPr lang="en-US" sz="950" noProof="0" dirty="0">
              <a:solidFill>
                <a:schemeClr val="tx1"/>
              </a:solidFill>
              <a:latin typeface="+mn-lt"/>
            </a:endParaRPr>
          </a:p>
        </p:txBody>
      </p:sp>
      <p:sp>
        <p:nvSpPr>
          <p:cNvPr id="18" name="Text Placeholder 12">
            <a:extLst>
              <a:ext uri="{FF2B5EF4-FFF2-40B4-BE49-F238E27FC236}">
                <a16:creationId xmlns:a16="http://schemas.microsoft.com/office/drawing/2014/main" id="{14C7FE09-9E74-402F-B0B5-C7905BAAF5A4}"/>
              </a:ext>
            </a:extLst>
          </p:cNvPr>
          <p:cNvSpPr>
            <a:spLocks noGrp="1"/>
          </p:cNvSpPr>
          <p:nvPr>
            <p:ph type="body" idx="1"/>
          </p:nvPr>
        </p:nvSpPr>
        <p:spPr>
          <a:xfrm>
            <a:off x="301625" y="742950"/>
            <a:ext cx="8540623" cy="4041775"/>
          </a:xfrm>
          <a:prstGeom prst="rect">
            <a:avLst/>
          </a:prstGeom>
        </p:spPr>
        <p:txBody>
          <a:bodyPr vert="horz" lIns="0" tIns="0" rIns="91440" bIns="0" rtlCol="0">
            <a:normAutofit/>
          </a:body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a:t>Click to edit Master text styles</a:t>
            </a:r>
          </a:p>
          <a:p>
            <a:pPr marL="228600" marR="0" lvl="1"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a:t>Second level</a:t>
            </a:r>
          </a:p>
          <a:p>
            <a:pPr marL="228600" marR="0" lvl="2"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a:t>Third level</a:t>
            </a:r>
          </a:p>
          <a:p>
            <a:pPr marL="228600" marR="0" lvl="3"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a:t>Fourth level</a:t>
            </a:r>
          </a:p>
          <a:p>
            <a:pPr marL="228600" marR="0" lvl="4"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a:t>Fifth level</a:t>
            </a:r>
            <a:endParaRPr kumimoji="0" lang="en-US" sz="1500" b="0" i="0" u="none" strike="noStrike" kern="1200" cap="none" spc="0" normalizeH="0" baseline="0" noProof="0" dirty="0">
              <a:ln>
                <a:noFill/>
              </a:ln>
              <a:solidFill>
                <a:srgbClr val="505050"/>
              </a:solidFill>
              <a:effectLst/>
              <a:uLnTx/>
              <a:uFillTx/>
              <a:latin typeface="+mn-lt"/>
              <a:ea typeface="+mn-ea"/>
              <a:cs typeface="+mn-cs"/>
            </a:endParaRPr>
          </a:p>
        </p:txBody>
      </p:sp>
      <p:sp>
        <p:nvSpPr>
          <p:cNvPr id="3" name="MSIPCMContentMarking" descr="{&quot;HashCode&quot;:1703421202,&quot;Placement&quot;:&quot;Footer&quot;}"/>
          <p:cNvSpPr txBox="1"/>
          <p:nvPr userDrawn="1"/>
        </p:nvSpPr>
        <p:spPr>
          <a:xfrm>
            <a:off x="3204790" y="4911328"/>
            <a:ext cx="2734421" cy="138499"/>
          </a:xfrm>
          <a:prstGeom prst="rect">
            <a:avLst/>
          </a:prstGeom>
          <a:noFill/>
          <a:ln w="25400">
            <a:noFill/>
          </a:ln>
          <a:effectLst/>
        </p:spPr>
        <p:txBody>
          <a:bodyPr vert="horz" wrap="square" lIns="0" tIns="0" rIns="0" bIns="0" rtlCol="0" anchor="ctr" anchorCtr="1">
            <a:spAutoFit/>
          </a:bodyPr>
          <a:lstStyle/>
          <a:p>
            <a:pPr algn="ctr">
              <a:lnSpc>
                <a:spcPct val="90000"/>
              </a:lnSpc>
              <a:spcBef>
                <a:spcPts val="0"/>
              </a:spcBef>
              <a:spcAft>
                <a:spcPct val="0"/>
              </a:spcAft>
              <a:tabLst>
                <a:tab pos="2743200" algn="l"/>
                <a:tab pos="3657600" algn="l"/>
                <a:tab pos="4572000" algn="l"/>
                <a:tab pos="5486400" algn="l"/>
              </a:tabLst>
            </a:pPr>
            <a:r>
              <a:rPr lang="en-US" sz="1000">
                <a:solidFill>
                  <a:srgbClr val="000000"/>
                </a:solidFill>
                <a:latin typeface="Calibri" panose="020F0502020204030204" pitchFamily="34" charset="0"/>
              </a:rPr>
              <a:t>Intel Confidential</a:t>
            </a:r>
            <a:endParaRPr lang="en-US" sz="1000" dirty="0">
              <a:solidFill>
                <a:srgbClr val="000000"/>
              </a:solidFill>
              <a:latin typeface="Calibri" panose="020F0502020204030204" pitchFamily="34" charset="0"/>
            </a:endParaRPr>
          </a:p>
        </p:txBody>
      </p:sp>
      <p:sp>
        <p:nvSpPr>
          <p:cNvPr id="15" name="TextBox 14"/>
          <p:cNvSpPr txBox="1"/>
          <p:nvPr userDrawn="1"/>
        </p:nvSpPr>
        <p:spPr>
          <a:xfrm rot="16200000">
            <a:off x="8553927" y="4241656"/>
            <a:ext cx="856268" cy="274320"/>
          </a:xfrm>
          <a:prstGeom prst="rect">
            <a:avLst/>
          </a:prstGeom>
          <a:noFill/>
          <a:ln w="25400">
            <a:noFill/>
          </a:ln>
          <a:effectLst/>
        </p:spPr>
        <p:txBody>
          <a:bodyPr wrap="square" lIns="45720" tIns="27432" rIns="0" bIns="27432" rtlCol="0" anchor="ctr" anchorCtr="0">
            <a:noAutofit/>
          </a:bodyPr>
          <a:lstStyle/>
          <a:p>
            <a:pPr algn="r">
              <a:spcBef>
                <a:spcPts val="480"/>
              </a:spcBef>
              <a:tabLst>
                <a:tab pos="2743200" algn="l"/>
                <a:tab pos="3657600" algn="l"/>
                <a:tab pos="4572000" algn="l"/>
                <a:tab pos="5486400" algn="l"/>
              </a:tabLst>
            </a:pPr>
            <a:fld id="{D48AE3BA-025A-41BC-AF16-9FF28446787C}" type="datetime3">
              <a:rPr lang="en-US" sz="600" spc="30" baseline="0" smtClean="0">
                <a:latin typeface="+mn-lt"/>
              </a:rPr>
              <a:t>2 July 2020</a:t>
            </a:fld>
            <a:endParaRPr lang="en-US" sz="600" spc="30" baseline="0" dirty="0">
              <a:latin typeface="+mn-lt"/>
            </a:endParaRPr>
          </a:p>
        </p:txBody>
      </p:sp>
    </p:spTree>
    <p:extLst>
      <p:ext uri="{BB962C8B-B14F-4D97-AF65-F5344CB8AC3E}">
        <p14:creationId xmlns:p14="http://schemas.microsoft.com/office/powerpoint/2010/main" val="3571643079"/>
      </p:ext>
    </p:extLst>
  </p:cSld>
  <p:clrMap bg1="lt1" tx1="dk1" bg2="lt2" tx2="dk2" accent1="accent1" accent2="accent2" accent3="accent3" accent4="accent4" accent5="accent5" accent6="accent6" hlink="hlink" folHlink="folHlink"/>
  <p:sldLayoutIdLst>
    <p:sldLayoutId id="2147484403" r:id="rId1"/>
    <p:sldLayoutId id="2147484401" r:id="rId2"/>
    <p:sldLayoutId id="2147484389" r:id="rId3"/>
    <p:sldLayoutId id="2147484396" r:id="rId4"/>
    <p:sldLayoutId id="2147484402" r:id="rId5"/>
    <p:sldLayoutId id="2147484404" r:id="rId6"/>
    <p:sldLayoutId id="2147484264" r:id="rId7"/>
    <p:sldLayoutId id="2147484397" r:id="rId8"/>
    <p:sldLayoutId id="2147484398" r:id="rId9"/>
    <p:sldLayoutId id="2147484405" r:id="rId10"/>
  </p:sldLayoutIdLst>
  <p:transition>
    <p:fade/>
  </p:transition>
  <p:hf sldNum="0" hdr="0" ftr="0"/>
  <p:txStyles>
    <p:titleStyle>
      <a:lvl1pPr algn="l" rtl="0" eaLnBrk="1" fontAlgn="base" hangingPunct="1">
        <a:lnSpc>
          <a:spcPct val="80000"/>
        </a:lnSpc>
        <a:spcBef>
          <a:spcPct val="0"/>
        </a:spcBef>
        <a:spcAft>
          <a:spcPct val="0"/>
        </a:spcAft>
        <a:defRPr lang="en-US" sz="2300" b="0" i="0" kern="1200" cap="all" spc="30" baseline="0" dirty="0" smtClean="0">
          <a:solidFill>
            <a:schemeClr val="accent5"/>
          </a:solidFill>
          <a:latin typeface="+mj-lt"/>
          <a:ea typeface="+mj-ea"/>
          <a:cs typeface="+mj-cs"/>
        </a:defRPr>
      </a:lvl1pPr>
      <a:lvl2pPr algn="l" rtl="0" eaLnBrk="1" fontAlgn="base" hangingPunct="1">
        <a:spcBef>
          <a:spcPct val="0"/>
        </a:spcBef>
        <a:spcAft>
          <a:spcPct val="0"/>
        </a:spcAft>
        <a:defRPr>
          <a:solidFill>
            <a:srgbClr val="CF1E21"/>
          </a:solidFill>
          <a:latin typeface="Calibri Italic" pitchFamily="1" charset="0"/>
        </a:defRPr>
      </a:lvl2pPr>
      <a:lvl3pPr algn="l" rtl="0" eaLnBrk="1" fontAlgn="base" hangingPunct="1">
        <a:spcBef>
          <a:spcPct val="0"/>
        </a:spcBef>
        <a:spcAft>
          <a:spcPct val="0"/>
        </a:spcAft>
        <a:defRPr>
          <a:solidFill>
            <a:srgbClr val="CF1E21"/>
          </a:solidFill>
          <a:latin typeface="Calibri Italic" pitchFamily="1" charset="0"/>
        </a:defRPr>
      </a:lvl3pPr>
      <a:lvl4pPr algn="l" rtl="0" eaLnBrk="1" fontAlgn="base" hangingPunct="1">
        <a:spcBef>
          <a:spcPct val="0"/>
        </a:spcBef>
        <a:spcAft>
          <a:spcPct val="0"/>
        </a:spcAft>
        <a:defRPr>
          <a:solidFill>
            <a:srgbClr val="CF1E21"/>
          </a:solidFill>
          <a:latin typeface="Calibri Italic" pitchFamily="1" charset="0"/>
        </a:defRPr>
      </a:lvl4pPr>
      <a:lvl5pPr algn="l" rtl="0" eaLnBrk="1" fontAlgn="base" hangingPunct="1">
        <a:spcBef>
          <a:spcPct val="0"/>
        </a:spcBef>
        <a:spcAft>
          <a:spcPct val="0"/>
        </a:spcAft>
        <a:defRPr>
          <a:solidFill>
            <a:srgbClr val="CF1E21"/>
          </a:solidFill>
          <a:latin typeface="Calibri Italic" pitchFamily="1" charset="0"/>
        </a:defRPr>
      </a:lvl5pPr>
      <a:lvl6pPr marL="457200" algn="ctr" rtl="0" eaLnBrk="1" fontAlgn="base" hangingPunct="1">
        <a:spcBef>
          <a:spcPct val="0"/>
        </a:spcBef>
        <a:spcAft>
          <a:spcPct val="0"/>
        </a:spcAft>
        <a:defRPr sz="4400">
          <a:solidFill>
            <a:schemeClr val="tx1"/>
          </a:solidFill>
          <a:latin typeface="Calibri" pitchFamily="-80" charset="0"/>
        </a:defRPr>
      </a:lvl6pPr>
      <a:lvl7pPr marL="914400" algn="ctr" rtl="0" eaLnBrk="1" fontAlgn="base" hangingPunct="1">
        <a:spcBef>
          <a:spcPct val="0"/>
        </a:spcBef>
        <a:spcAft>
          <a:spcPct val="0"/>
        </a:spcAft>
        <a:defRPr sz="4400">
          <a:solidFill>
            <a:schemeClr val="tx1"/>
          </a:solidFill>
          <a:latin typeface="Calibri" pitchFamily="-80" charset="0"/>
        </a:defRPr>
      </a:lvl7pPr>
      <a:lvl8pPr marL="1371600" algn="ctr" rtl="0" eaLnBrk="1" fontAlgn="base" hangingPunct="1">
        <a:spcBef>
          <a:spcPct val="0"/>
        </a:spcBef>
        <a:spcAft>
          <a:spcPct val="0"/>
        </a:spcAft>
        <a:defRPr sz="4400">
          <a:solidFill>
            <a:schemeClr val="tx1"/>
          </a:solidFill>
          <a:latin typeface="Calibri" pitchFamily="-80" charset="0"/>
        </a:defRPr>
      </a:lvl8pPr>
      <a:lvl9pPr marL="1828800" algn="ctr" rtl="0" eaLnBrk="1" fontAlgn="base" hangingPunct="1">
        <a:spcBef>
          <a:spcPct val="0"/>
        </a:spcBef>
        <a:spcAft>
          <a:spcPct val="0"/>
        </a:spcAft>
        <a:defRPr sz="4400">
          <a:solidFill>
            <a:schemeClr val="tx1"/>
          </a:solidFill>
          <a:latin typeface="Calibri" pitchFamily="-80" charset="0"/>
        </a:defRPr>
      </a:lvl9pPr>
    </p:titleStyle>
    <p:body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lang="en-US" sz="1800" b="0" kern="1200" baseline="0" noProof="0" dirty="0" smtClean="0">
          <a:solidFill>
            <a:schemeClr val="tx1"/>
          </a:solidFill>
          <a:latin typeface="+mn-lt"/>
          <a:ea typeface="+mn-ea"/>
          <a:cs typeface="+mn-cs"/>
        </a:defRPr>
      </a:lvl1pPr>
      <a:lvl2pPr marL="515938" indent="-287338" algn="l" rtl="0" eaLnBrk="1" fontAlgn="base" hangingPunct="1">
        <a:lnSpc>
          <a:spcPct val="90000"/>
        </a:lnSpc>
        <a:spcBef>
          <a:spcPts val="480"/>
        </a:spcBef>
        <a:spcAft>
          <a:spcPts val="0"/>
        </a:spcAft>
        <a:buClrTx/>
        <a:buFont typeface="Calibri" pitchFamily="34" charset="0"/>
        <a:buChar char="—"/>
        <a:tabLst>
          <a:tab pos="2743200" algn="l"/>
          <a:tab pos="3657600" algn="l"/>
          <a:tab pos="4572000" algn="l"/>
          <a:tab pos="5486400" algn="l"/>
        </a:tabLst>
        <a:defRPr lang="en-US" sz="1600" b="0" kern="1200" baseline="0" noProof="0" dirty="0" smtClean="0">
          <a:solidFill>
            <a:schemeClr val="tx1"/>
          </a:solidFill>
          <a:latin typeface="+mn-lt"/>
          <a:ea typeface="+mn-ea"/>
          <a:cs typeface="+mn-cs"/>
        </a:defRPr>
      </a:lvl2pPr>
      <a:lvl3pPr marL="744538" indent="-228600" algn="l" rtl="0" eaLnBrk="1" fontAlgn="base" hangingPunct="1">
        <a:lnSpc>
          <a:spcPct val="90000"/>
        </a:lnSpc>
        <a:spcBef>
          <a:spcPts val="480"/>
        </a:spcBef>
        <a:spcAft>
          <a:spcPts val="0"/>
        </a:spcAft>
        <a:buClrTx/>
        <a:buSzPct val="100000"/>
        <a:buFont typeface="Calibri" pitchFamily="34" charset="0"/>
        <a:buChar char="–"/>
        <a:tabLst>
          <a:tab pos="2743200" algn="l"/>
          <a:tab pos="3657600" algn="l"/>
          <a:tab pos="4572000" algn="l"/>
          <a:tab pos="5486400" algn="l"/>
        </a:tabLst>
        <a:defRPr lang="en-US" sz="1500" b="0" kern="1200" baseline="0" noProof="0" dirty="0" smtClean="0">
          <a:solidFill>
            <a:schemeClr val="tx1"/>
          </a:solidFill>
          <a:latin typeface="+mn-lt"/>
          <a:ea typeface="+mn-ea"/>
          <a:cs typeface="+mn-cs"/>
        </a:defRPr>
      </a:lvl3pPr>
      <a:lvl4pPr marL="914400" indent="-228600" algn="l" rtl="0" eaLnBrk="1" fontAlgn="base" hangingPunct="1">
        <a:lnSpc>
          <a:spcPct val="90000"/>
        </a:lnSpc>
        <a:spcBef>
          <a:spcPts val="480"/>
        </a:spcBef>
        <a:spcAft>
          <a:spcPts val="0"/>
        </a:spcAft>
        <a:buClrTx/>
        <a:buFont typeface="Calibri" pitchFamily="34" charset="0"/>
        <a:buChar char="–"/>
        <a:tabLst>
          <a:tab pos="2743200" algn="l"/>
          <a:tab pos="3657600" algn="l"/>
          <a:tab pos="4572000" algn="l"/>
          <a:tab pos="5486400" algn="l"/>
        </a:tabLst>
        <a:defRPr lang="en-US" sz="1500" b="0" kern="1200" baseline="0" noProof="0" dirty="0" smtClean="0">
          <a:solidFill>
            <a:schemeClr val="tx1"/>
          </a:solidFill>
          <a:latin typeface="+mn-lt"/>
          <a:ea typeface="+mn-ea"/>
          <a:cs typeface="+mn-cs"/>
        </a:defRPr>
      </a:lvl4pPr>
      <a:lvl5pPr marL="914400" marR="0" indent="0" algn="l" defTabSz="914400" rtl="0" eaLnBrk="1" fontAlgn="base" latinLnBrk="0" hangingPunct="1">
        <a:lnSpc>
          <a:spcPct val="100000"/>
        </a:lnSpc>
        <a:spcBef>
          <a:spcPts val="300"/>
        </a:spcBef>
        <a:spcAft>
          <a:spcPts val="0"/>
        </a:spcAft>
        <a:buClrTx/>
        <a:buSzPct val="100000"/>
        <a:buFont typeface="Arial" panose="020B0604020202020204" pitchFamily="34" charset="0"/>
        <a:buNone/>
        <a:tabLst>
          <a:tab pos="2743200" algn="l"/>
          <a:tab pos="3657600" algn="l"/>
          <a:tab pos="4572000" algn="l"/>
          <a:tab pos="5486400" algn="l"/>
        </a:tabLst>
        <a:defRPr lang="en-US" sz="1500" kern="1200" baseline="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68">
          <p15:clr>
            <a:srgbClr val="F26B43"/>
          </p15:clr>
        </p15:guide>
        <p15:guide id="2" orient="horz" pos="30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5" name="Rectangle 184"/>
          <p:cNvSpPr/>
          <p:nvPr userDrawn="1"/>
        </p:nvSpPr>
        <p:spPr>
          <a:xfrm>
            <a:off x="0" y="0"/>
            <a:ext cx="9144001" cy="620713"/>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pic>
        <p:nvPicPr>
          <p:cNvPr id="186" name="Picture 185"/>
          <p:cNvPicPr>
            <a:picLocks noChangeAspect="1"/>
          </p:cNvPicPr>
          <p:nvPr userDrawn="1"/>
        </p:nvPicPr>
        <p:blipFill rotWithShape="1">
          <a:blip r:embed="rId4"/>
          <a:srcRect r="363" b="87922"/>
          <a:stretch/>
        </p:blipFill>
        <p:spPr>
          <a:xfrm>
            <a:off x="0" y="0"/>
            <a:ext cx="9144000" cy="621792"/>
          </a:xfrm>
          <a:prstGeom prst="rect">
            <a:avLst/>
          </a:prstGeom>
        </p:spPr>
      </p:pic>
      <p:sp>
        <p:nvSpPr>
          <p:cNvPr id="4121" name="Title Placeholder 1"/>
          <p:cNvSpPr>
            <a:spLocks noGrp="1"/>
          </p:cNvSpPr>
          <p:nvPr>
            <p:ph type="title"/>
          </p:nvPr>
        </p:nvSpPr>
        <p:spPr bwMode="auto">
          <a:xfrm>
            <a:off x="303212" y="0"/>
            <a:ext cx="8522638" cy="548640"/>
          </a:xfrm>
          <a:prstGeom prst="rect">
            <a:avLst/>
          </a:prstGeom>
          <a:noFill/>
          <a:ln w="9525">
            <a:noFill/>
            <a:miter lim="800000"/>
            <a:headEnd/>
            <a:tailEnd/>
          </a:ln>
        </p:spPr>
        <p:txBody>
          <a:bodyPr vert="horz" wrap="square" lIns="0" tIns="228600" rIns="0" bIns="0" numCol="1" anchor="t" anchorCtr="0" compatLnSpc="1">
            <a:prstTxWarp prst="textNoShape">
              <a:avLst/>
            </a:prstTxWarp>
            <a:normAutofit/>
          </a:bodyPr>
          <a:lstStyle/>
          <a:p>
            <a:pPr lvl="0"/>
            <a:r>
              <a:rPr lang="en-US" noProof="0" dirty="0"/>
              <a:t>Click to edit Master title style</a:t>
            </a:r>
          </a:p>
        </p:txBody>
      </p:sp>
      <p:sp>
        <p:nvSpPr>
          <p:cNvPr id="13" name="Text Placeholder 12"/>
          <p:cNvSpPr>
            <a:spLocks noGrp="1"/>
          </p:cNvSpPr>
          <p:nvPr>
            <p:ph type="body" idx="1"/>
          </p:nvPr>
        </p:nvSpPr>
        <p:spPr>
          <a:xfrm>
            <a:off x="301625" y="742950"/>
            <a:ext cx="8540623" cy="4041775"/>
          </a:xfrm>
          <a:prstGeom prst="rect">
            <a:avLst/>
          </a:prstGeom>
        </p:spPr>
        <p:txBody>
          <a:bodyPr vert="horz" lIns="0" tIns="0" rIns="91440" bIns="0" rtlCol="0">
            <a:normAutofit/>
          </a:bodyPr>
          <a:lstStyle/>
          <a:p>
            <a:pPr marL="228600" marR="0" lvl="0" indent="-228600" algn="l" defTabSz="914400" rtl="0" eaLnBrk="1" fontAlgn="base" latinLnBrk="0" hangingPunct="1">
              <a:lnSpc>
                <a:spcPct val="90000"/>
              </a:lnSpc>
              <a:spcBef>
                <a:spcPts val="1000"/>
              </a:spcBef>
              <a:spcAft>
                <a:spcPct val="0"/>
              </a:spcAft>
              <a:buClr>
                <a:schemeClr val="tx1"/>
              </a:buClr>
              <a:buSzTx/>
              <a:buFont typeface="Arial" pitchFamily="34" charset="0"/>
              <a:buChar char="•"/>
              <a:tabLst>
                <a:tab pos="2743200" algn="l"/>
                <a:tab pos="3657600" algn="l"/>
                <a:tab pos="4572000" algn="l"/>
                <a:tab pos="5486400" algn="l"/>
              </a:tabLst>
            </a:pPr>
            <a:r>
              <a:rPr lang="en-US" dirty="0"/>
              <a:t>Click to edit Master text styles</a:t>
            </a:r>
          </a:p>
          <a:p>
            <a:pPr lvl="1"/>
            <a:r>
              <a:rPr lang="en-US" dirty="0"/>
              <a:t>Second level</a:t>
            </a:r>
          </a:p>
          <a:p>
            <a:pPr lvl="2"/>
            <a:r>
              <a:rPr lang="en-US" dirty="0"/>
              <a:t>Third level</a:t>
            </a:r>
          </a:p>
          <a:p>
            <a:pPr lvl="3"/>
            <a:r>
              <a:rPr lang="en-US" dirty="0"/>
              <a:t>Fourth level</a:t>
            </a:r>
          </a:p>
          <a:p>
            <a:pPr marL="1084263" marR="0" lvl="4" indent="-169863" algn="l" defTabSz="914400" rtl="0" eaLnBrk="1" fontAlgn="base" latinLnBrk="0" hangingPunct="1">
              <a:lnSpc>
                <a:spcPct val="100000"/>
              </a:lnSpc>
              <a:spcBef>
                <a:spcPts val="300"/>
              </a:spcBef>
              <a:spcAft>
                <a:spcPts val="0"/>
              </a:spcAft>
              <a:buClr>
                <a:srgbClr val="505050"/>
              </a:buClr>
              <a:buSzPct val="100000"/>
              <a:buFont typeface="Arial" panose="020B0604020202020204" pitchFamily="34" charset="0"/>
              <a:buChar char="•"/>
              <a:tabLst>
                <a:tab pos="2743200" algn="l"/>
                <a:tab pos="3657600" algn="l"/>
                <a:tab pos="4572000" algn="l"/>
                <a:tab pos="5486400" algn="l"/>
              </a:tabLst>
              <a:defRPr/>
            </a:pPr>
            <a:r>
              <a:rPr kumimoji="0" lang="en-US" sz="1500" b="0" i="0" u="none" strike="noStrike" kern="1200" cap="none" spc="0" normalizeH="0" baseline="0" noProof="0" dirty="0">
                <a:ln>
                  <a:noFill/>
                </a:ln>
                <a:solidFill>
                  <a:srgbClr val="505050"/>
                </a:solidFill>
                <a:effectLst/>
                <a:uLnTx/>
                <a:uFillTx/>
                <a:latin typeface="+mn-lt"/>
                <a:ea typeface="+mn-ea"/>
                <a:cs typeface="+mn-cs"/>
              </a:rPr>
              <a:t>Fifth level</a:t>
            </a:r>
          </a:p>
        </p:txBody>
      </p:sp>
      <p:sp>
        <p:nvSpPr>
          <p:cNvPr id="12" name="Rectangle 21"/>
          <p:cNvSpPr>
            <a:spLocks noGrp="1" noChangeArrowheads="1"/>
          </p:cNvSpPr>
          <p:nvPr/>
        </p:nvSpPr>
        <p:spPr bwMode="auto">
          <a:xfrm>
            <a:off x="8534903" y="4832812"/>
            <a:ext cx="457200" cy="182880"/>
          </a:xfrm>
          <a:prstGeom prst="rect">
            <a:avLst/>
          </a:prstGeom>
          <a:noFill/>
          <a:ln w="9525">
            <a:noFill/>
            <a:miter lim="800000"/>
            <a:headEnd/>
            <a:tailEnd/>
          </a:ln>
        </p:spPr>
        <p:txBody>
          <a:bodyPr wrap="none" lIns="0" tIns="0" rIns="0" bIns="0" anchor="b" anchorCtr="0"/>
          <a:lstStyle/>
          <a:p>
            <a:pPr algn="r"/>
            <a:fld id="{2EFC56DB-0B3A-4FC6-9CA8-74B391DA3C8A}" type="slidenum">
              <a:rPr lang="en-US" sz="800" noProof="0" smtClean="0">
                <a:solidFill>
                  <a:schemeClr val="tx1"/>
                </a:solidFill>
                <a:latin typeface="+mn-lt"/>
              </a:rPr>
              <a:pPr algn="r"/>
              <a:t>‹#›</a:t>
            </a:fld>
            <a:endParaRPr lang="en-US" sz="950" noProof="0" dirty="0">
              <a:solidFill>
                <a:schemeClr val="tx1"/>
              </a:solidFill>
              <a:latin typeface="+mn-lt"/>
            </a:endParaRPr>
          </a:p>
        </p:txBody>
      </p:sp>
      <p:sp>
        <p:nvSpPr>
          <p:cNvPr id="2" name="MSIPCMContentMarking" descr="{&quot;HashCode&quot;:1703421202,&quot;Placement&quot;:&quot;Footer&quot;}"/>
          <p:cNvSpPr txBox="1"/>
          <p:nvPr userDrawn="1"/>
        </p:nvSpPr>
        <p:spPr>
          <a:xfrm>
            <a:off x="3204790" y="4943078"/>
            <a:ext cx="2734421" cy="138499"/>
          </a:xfrm>
          <a:prstGeom prst="rect">
            <a:avLst/>
          </a:prstGeom>
          <a:noFill/>
          <a:ln w="25400">
            <a:noFill/>
          </a:ln>
          <a:effectLst/>
        </p:spPr>
        <p:txBody>
          <a:bodyPr vert="horz" wrap="square" lIns="0" tIns="0" rIns="0" bIns="0" rtlCol="0" anchor="ctr" anchorCtr="1">
            <a:spAutoFit/>
          </a:bodyPr>
          <a:lstStyle/>
          <a:p>
            <a:pPr algn="ctr">
              <a:lnSpc>
                <a:spcPct val="90000"/>
              </a:lnSpc>
              <a:spcBef>
                <a:spcPts val="0"/>
              </a:spcBef>
              <a:spcAft>
                <a:spcPct val="0"/>
              </a:spcAft>
              <a:tabLst>
                <a:tab pos="2743200" algn="l"/>
                <a:tab pos="3657600" algn="l"/>
                <a:tab pos="4572000" algn="l"/>
                <a:tab pos="5486400" algn="l"/>
              </a:tabLst>
            </a:pPr>
            <a:r>
              <a:rPr lang="en-US" sz="1000">
                <a:solidFill>
                  <a:srgbClr val="000000"/>
                </a:solidFill>
                <a:latin typeface="Calibri" panose="020F0502020204030204" pitchFamily="34" charset="0"/>
              </a:rPr>
              <a:t>Intel Confidential</a:t>
            </a:r>
            <a:endParaRPr lang="en-US" sz="1000" dirty="0">
              <a:solidFill>
                <a:srgbClr val="000000"/>
              </a:solidFill>
              <a:latin typeface="Calibri" panose="020F0502020204030204" pitchFamily="34" charset="0"/>
            </a:endParaRPr>
          </a:p>
        </p:txBody>
      </p:sp>
      <p:sp>
        <p:nvSpPr>
          <p:cNvPr id="17" name="Rectangle 16"/>
          <p:cNvSpPr/>
          <p:nvPr userDrawn="1"/>
        </p:nvSpPr>
        <p:spPr>
          <a:xfrm rot="16200000">
            <a:off x="8172170" y="2843811"/>
            <a:ext cx="1643943" cy="274320"/>
          </a:xfrm>
          <a:prstGeom prst="rect">
            <a:avLst/>
          </a:prstGeom>
        </p:spPr>
        <p:txBody>
          <a:bodyPr wrap="none" lIns="0" tIns="0" rIns="0" bIns="0" anchor="ctr" anchorCtr="0">
            <a:noAutofit/>
          </a:bodyPr>
          <a:lstStyle/>
          <a:p>
            <a:pPr marL="0" marR="0" lvl="0" indent="-342900" algn="l" defTabSz="823913" rtl="0" eaLnBrk="0" fontAlgn="base" latinLnBrk="0" hangingPunct="0">
              <a:lnSpc>
                <a:spcPct val="100000"/>
              </a:lnSpc>
              <a:spcBef>
                <a:spcPct val="0"/>
              </a:spcBef>
              <a:spcAft>
                <a:spcPct val="0"/>
              </a:spcAft>
              <a:buClr>
                <a:srgbClr val="00679F"/>
              </a:buClr>
              <a:buSzTx/>
              <a:buFont typeface="Wingdings" pitchFamily="1" charset="2"/>
              <a:buNone/>
              <a:tabLst>
                <a:tab pos="2743200" algn="l"/>
                <a:tab pos="3657600" algn="l"/>
                <a:tab pos="4572000" algn="l"/>
                <a:tab pos="5486400" algn="l"/>
              </a:tabLst>
              <a:defRPr/>
            </a:pPr>
            <a:r>
              <a:rPr lang="en-US" sz="600" b="0" i="0" spc="30" baseline="0" noProof="0" dirty="0">
                <a:solidFill>
                  <a:schemeClr val="tx1"/>
                </a:solidFill>
                <a:latin typeface="+mn-lt"/>
              </a:rPr>
              <a:t>© </a:t>
            </a:r>
            <a:r>
              <a:rPr lang="en-US" sz="600" b="0" i="0" spc="30" normalizeH="0" baseline="0" noProof="0">
                <a:solidFill>
                  <a:schemeClr val="tx1"/>
                </a:solidFill>
                <a:uFill>
                  <a:solidFill>
                    <a:schemeClr val="tx1"/>
                  </a:solidFill>
                </a:uFill>
                <a:latin typeface="+mn-lt"/>
              </a:rPr>
              <a:t>Copyright Intel Products Vietnam. </a:t>
            </a:r>
            <a:endParaRPr kumimoji="0" lang="en-US" sz="600" b="0" i="0" u="none" strike="noStrike" kern="1200" cap="none" spc="30" normalizeH="0" baseline="0" noProof="0" dirty="0">
              <a:ln>
                <a:noFill/>
              </a:ln>
              <a:solidFill>
                <a:schemeClr val="tx1"/>
              </a:solidFill>
              <a:effectLst/>
              <a:uLnTx/>
              <a:uFill>
                <a:solidFill>
                  <a:schemeClr val="tx1"/>
                </a:solidFill>
              </a:uFill>
              <a:latin typeface="+mn-lt"/>
              <a:ea typeface="+mn-ea"/>
              <a:cs typeface="+mn-cs"/>
            </a:endParaRPr>
          </a:p>
        </p:txBody>
      </p:sp>
      <p:sp>
        <p:nvSpPr>
          <p:cNvPr id="18" name="TextBox 17"/>
          <p:cNvSpPr txBox="1"/>
          <p:nvPr userDrawn="1"/>
        </p:nvSpPr>
        <p:spPr>
          <a:xfrm rot="16200000">
            <a:off x="8553927" y="4241656"/>
            <a:ext cx="856268" cy="274320"/>
          </a:xfrm>
          <a:prstGeom prst="rect">
            <a:avLst/>
          </a:prstGeom>
          <a:noFill/>
          <a:ln w="25400">
            <a:noFill/>
          </a:ln>
          <a:effectLst/>
        </p:spPr>
        <p:txBody>
          <a:bodyPr wrap="square" lIns="45720" tIns="27432" rIns="0" bIns="27432" rtlCol="0" anchor="ctr" anchorCtr="0">
            <a:noAutofit/>
          </a:bodyPr>
          <a:lstStyle/>
          <a:p>
            <a:pPr algn="r">
              <a:spcBef>
                <a:spcPts val="480"/>
              </a:spcBef>
              <a:tabLst>
                <a:tab pos="2743200" algn="l"/>
                <a:tab pos="3657600" algn="l"/>
                <a:tab pos="4572000" algn="l"/>
                <a:tab pos="5486400" algn="l"/>
              </a:tabLst>
            </a:pPr>
            <a:fld id="{D48AE3BA-025A-41BC-AF16-9FF28446787C}" type="datetime3">
              <a:rPr lang="en-US" sz="600" spc="30" baseline="0" smtClean="0">
                <a:latin typeface="+mn-lt"/>
              </a:rPr>
              <a:t>2 July 2020</a:t>
            </a:fld>
            <a:endParaRPr lang="en-US" sz="600" spc="30" baseline="0" dirty="0">
              <a:latin typeface="+mn-lt"/>
            </a:endParaRPr>
          </a:p>
        </p:txBody>
      </p:sp>
    </p:spTree>
    <p:extLst>
      <p:ext uri="{BB962C8B-B14F-4D97-AF65-F5344CB8AC3E}">
        <p14:creationId xmlns:p14="http://schemas.microsoft.com/office/powerpoint/2010/main" val="2919321014"/>
      </p:ext>
    </p:extLst>
  </p:cSld>
  <p:clrMap bg1="lt1" tx1="dk1" bg2="lt2" tx2="dk2" accent1="accent1" accent2="accent2" accent3="accent3" accent4="accent4" accent5="accent5" accent6="accent6" hlink="hlink" folHlink="folHlink"/>
  <p:sldLayoutIdLst>
    <p:sldLayoutId id="2147484393" r:id="rId1"/>
    <p:sldLayoutId id="2147484394" r:id="rId2"/>
  </p:sldLayoutIdLst>
  <p:transition>
    <p:fade/>
  </p:transition>
  <p:hf sldNum="0" hdr="0" ftr="0"/>
  <p:txStyles>
    <p:titleStyle>
      <a:lvl1pPr algn="l" rtl="0" eaLnBrk="1" fontAlgn="base" hangingPunct="1">
        <a:lnSpc>
          <a:spcPct val="80000"/>
        </a:lnSpc>
        <a:spcBef>
          <a:spcPct val="0"/>
        </a:spcBef>
        <a:spcAft>
          <a:spcPct val="0"/>
        </a:spcAft>
        <a:defRPr lang="en-US" sz="2300" b="0" i="0" kern="1200" cap="all" spc="30" baseline="0" dirty="0" smtClean="0">
          <a:solidFill>
            <a:schemeClr val="accent5"/>
          </a:solidFill>
          <a:latin typeface="+mj-lt"/>
          <a:ea typeface="+mj-ea"/>
          <a:cs typeface="+mj-cs"/>
        </a:defRPr>
      </a:lvl1pPr>
      <a:lvl2pPr algn="l" rtl="0" eaLnBrk="1" fontAlgn="base" hangingPunct="1">
        <a:spcBef>
          <a:spcPct val="0"/>
        </a:spcBef>
        <a:spcAft>
          <a:spcPct val="0"/>
        </a:spcAft>
        <a:defRPr>
          <a:solidFill>
            <a:srgbClr val="CF1E21"/>
          </a:solidFill>
          <a:latin typeface="Calibri Italic" pitchFamily="1" charset="0"/>
        </a:defRPr>
      </a:lvl2pPr>
      <a:lvl3pPr algn="l" rtl="0" eaLnBrk="1" fontAlgn="base" hangingPunct="1">
        <a:spcBef>
          <a:spcPct val="0"/>
        </a:spcBef>
        <a:spcAft>
          <a:spcPct val="0"/>
        </a:spcAft>
        <a:defRPr>
          <a:solidFill>
            <a:srgbClr val="CF1E21"/>
          </a:solidFill>
          <a:latin typeface="Calibri Italic" pitchFamily="1" charset="0"/>
        </a:defRPr>
      </a:lvl3pPr>
      <a:lvl4pPr algn="l" rtl="0" eaLnBrk="1" fontAlgn="base" hangingPunct="1">
        <a:spcBef>
          <a:spcPct val="0"/>
        </a:spcBef>
        <a:spcAft>
          <a:spcPct val="0"/>
        </a:spcAft>
        <a:defRPr>
          <a:solidFill>
            <a:srgbClr val="CF1E21"/>
          </a:solidFill>
          <a:latin typeface="Calibri Italic" pitchFamily="1" charset="0"/>
        </a:defRPr>
      </a:lvl4pPr>
      <a:lvl5pPr algn="l" rtl="0" eaLnBrk="1" fontAlgn="base" hangingPunct="1">
        <a:spcBef>
          <a:spcPct val="0"/>
        </a:spcBef>
        <a:spcAft>
          <a:spcPct val="0"/>
        </a:spcAft>
        <a:defRPr>
          <a:solidFill>
            <a:srgbClr val="CF1E21"/>
          </a:solidFill>
          <a:latin typeface="Calibri Italic" pitchFamily="1" charset="0"/>
        </a:defRPr>
      </a:lvl5pPr>
      <a:lvl6pPr marL="457200" algn="ctr" rtl="0" eaLnBrk="1" fontAlgn="base" hangingPunct="1">
        <a:spcBef>
          <a:spcPct val="0"/>
        </a:spcBef>
        <a:spcAft>
          <a:spcPct val="0"/>
        </a:spcAft>
        <a:defRPr sz="4400">
          <a:solidFill>
            <a:schemeClr val="tx1"/>
          </a:solidFill>
          <a:latin typeface="Calibri" pitchFamily="-80" charset="0"/>
        </a:defRPr>
      </a:lvl6pPr>
      <a:lvl7pPr marL="914400" algn="ctr" rtl="0" eaLnBrk="1" fontAlgn="base" hangingPunct="1">
        <a:spcBef>
          <a:spcPct val="0"/>
        </a:spcBef>
        <a:spcAft>
          <a:spcPct val="0"/>
        </a:spcAft>
        <a:defRPr sz="4400">
          <a:solidFill>
            <a:schemeClr val="tx1"/>
          </a:solidFill>
          <a:latin typeface="Calibri" pitchFamily="-80" charset="0"/>
        </a:defRPr>
      </a:lvl7pPr>
      <a:lvl8pPr marL="1371600" algn="ctr" rtl="0" eaLnBrk="1" fontAlgn="base" hangingPunct="1">
        <a:spcBef>
          <a:spcPct val="0"/>
        </a:spcBef>
        <a:spcAft>
          <a:spcPct val="0"/>
        </a:spcAft>
        <a:defRPr sz="4400">
          <a:solidFill>
            <a:schemeClr val="tx1"/>
          </a:solidFill>
          <a:latin typeface="Calibri" pitchFamily="-80" charset="0"/>
        </a:defRPr>
      </a:lvl8pPr>
      <a:lvl9pPr marL="1828800" algn="ctr" rtl="0" eaLnBrk="1" fontAlgn="base" hangingPunct="1">
        <a:spcBef>
          <a:spcPct val="0"/>
        </a:spcBef>
        <a:spcAft>
          <a:spcPct val="0"/>
        </a:spcAft>
        <a:defRPr sz="4400">
          <a:solidFill>
            <a:schemeClr val="tx1"/>
          </a:solidFill>
          <a:latin typeface="Calibri" pitchFamily="-80" charset="0"/>
        </a:defRPr>
      </a:lvl9pPr>
    </p:titleStyle>
    <p:bodyStyle>
      <a:lvl1pPr marL="228600" marR="0" indent="-228600" algn="l" defTabSz="914400" rtl="0" eaLnBrk="1" fontAlgn="base" latinLnBrk="0" hangingPunct="1">
        <a:lnSpc>
          <a:spcPct val="90000"/>
        </a:lnSpc>
        <a:spcBef>
          <a:spcPts val="1000"/>
        </a:spcBef>
        <a:spcAft>
          <a:spcPct val="0"/>
        </a:spcAft>
        <a:buClrTx/>
        <a:buSzTx/>
        <a:buFont typeface="Arial" pitchFamily="34" charset="0"/>
        <a:buChar char="•"/>
        <a:tabLst>
          <a:tab pos="2743200" algn="l"/>
          <a:tab pos="3657600" algn="l"/>
          <a:tab pos="4572000" algn="l"/>
          <a:tab pos="5486400" algn="l"/>
        </a:tabLst>
        <a:defRPr lang="en-US" sz="1800" b="0" kern="1200" baseline="0" noProof="0" dirty="0" smtClean="0">
          <a:solidFill>
            <a:schemeClr val="tx1"/>
          </a:solidFill>
          <a:latin typeface="+mn-lt"/>
          <a:ea typeface="+mn-ea"/>
          <a:cs typeface="+mn-cs"/>
        </a:defRPr>
      </a:lvl1pPr>
      <a:lvl2pPr marL="515938" indent="-287338" algn="l" rtl="0" eaLnBrk="1" fontAlgn="base" hangingPunct="1">
        <a:lnSpc>
          <a:spcPct val="90000"/>
        </a:lnSpc>
        <a:spcBef>
          <a:spcPts val="480"/>
        </a:spcBef>
        <a:spcAft>
          <a:spcPts val="0"/>
        </a:spcAft>
        <a:buClrTx/>
        <a:buFont typeface="Calibri" pitchFamily="34" charset="0"/>
        <a:buChar char="—"/>
        <a:tabLst>
          <a:tab pos="2743200" algn="l"/>
          <a:tab pos="3657600" algn="l"/>
          <a:tab pos="4572000" algn="l"/>
          <a:tab pos="5486400" algn="l"/>
        </a:tabLst>
        <a:defRPr lang="en-US" sz="1600" b="0" kern="1200" baseline="0" noProof="0" dirty="0" smtClean="0">
          <a:solidFill>
            <a:schemeClr val="tx1"/>
          </a:solidFill>
          <a:latin typeface="+mn-lt"/>
          <a:ea typeface="+mn-ea"/>
          <a:cs typeface="+mn-cs"/>
        </a:defRPr>
      </a:lvl2pPr>
      <a:lvl3pPr marL="744538" indent="-228600" algn="l" rtl="0" eaLnBrk="1" fontAlgn="base" hangingPunct="1">
        <a:lnSpc>
          <a:spcPct val="90000"/>
        </a:lnSpc>
        <a:spcBef>
          <a:spcPts val="480"/>
        </a:spcBef>
        <a:spcAft>
          <a:spcPts val="0"/>
        </a:spcAft>
        <a:buClrTx/>
        <a:buSzPct val="100000"/>
        <a:buFont typeface="Calibri" pitchFamily="34" charset="0"/>
        <a:buChar char="–"/>
        <a:tabLst>
          <a:tab pos="2743200" algn="l"/>
          <a:tab pos="3657600" algn="l"/>
          <a:tab pos="4572000" algn="l"/>
          <a:tab pos="5486400" algn="l"/>
        </a:tabLst>
        <a:defRPr lang="en-US" sz="1500" b="0" kern="1200" baseline="0" noProof="0" dirty="0" smtClean="0">
          <a:solidFill>
            <a:schemeClr val="tx1"/>
          </a:solidFill>
          <a:latin typeface="+mn-lt"/>
          <a:ea typeface="+mn-ea"/>
          <a:cs typeface="+mn-cs"/>
        </a:defRPr>
      </a:lvl3pPr>
      <a:lvl4pPr marL="914400" indent="-228600" algn="l" rtl="0" eaLnBrk="1" fontAlgn="base" hangingPunct="1">
        <a:lnSpc>
          <a:spcPct val="90000"/>
        </a:lnSpc>
        <a:spcBef>
          <a:spcPts val="480"/>
        </a:spcBef>
        <a:spcAft>
          <a:spcPts val="0"/>
        </a:spcAft>
        <a:buClrTx/>
        <a:buFont typeface="Calibri" pitchFamily="34" charset="0"/>
        <a:buChar char="–"/>
        <a:tabLst>
          <a:tab pos="2743200" algn="l"/>
          <a:tab pos="3657600" algn="l"/>
          <a:tab pos="4572000" algn="l"/>
          <a:tab pos="5486400" algn="l"/>
        </a:tabLst>
        <a:defRPr lang="en-US" sz="1500" b="0" kern="1200" baseline="0" noProof="0" dirty="0" smtClean="0">
          <a:solidFill>
            <a:schemeClr val="tx1"/>
          </a:solidFill>
          <a:latin typeface="+mn-lt"/>
          <a:ea typeface="+mn-ea"/>
          <a:cs typeface="+mn-cs"/>
        </a:defRPr>
      </a:lvl4pPr>
      <a:lvl5pPr marL="914400" marR="0" indent="0" algn="l" defTabSz="914400" rtl="0" eaLnBrk="1" fontAlgn="base" latinLnBrk="0" hangingPunct="1">
        <a:lnSpc>
          <a:spcPct val="100000"/>
        </a:lnSpc>
        <a:spcBef>
          <a:spcPts val="300"/>
        </a:spcBef>
        <a:spcAft>
          <a:spcPts val="0"/>
        </a:spcAft>
        <a:buClrTx/>
        <a:buSzPct val="100000"/>
        <a:buFont typeface="Arial" panose="020B0604020202020204" pitchFamily="34" charset="0"/>
        <a:buNone/>
        <a:tabLst>
          <a:tab pos="2743200" algn="l"/>
          <a:tab pos="3657600" algn="l"/>
          <a:tab pos="4572000" algn="l"/>
          <a:tab pos="5486400" algn="l"/>
        </a:tabLst>
        <a:defRPr lang="en-US" sz="16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64">
          <p15:clr>
            <a:srgbClr val="F26B43"/>
          </p15:clr>
        </p15:guide>
        <p15:guide id="2" orient="horz" pos="3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67C0A-92F9-4E92-AD75-72E1F7B5EFC0}"/>
              </a:ext>
            </a:extLst>
          </p:cNvPr>
          <p:cNvSpPr>
            <a:spLocks noGrp="1"/>
          </p:cNvSpPr>
          <p:nvPr>
            <p:ph type="title"/>
          </p:nvPr>
        </p:nvSpPr>
        <p:spPr>
          <a:xfrm>
            <a:off x="365760" y="1251626"/>
            <a:ext cx="2788920" cy="934493"/>
          </a:xfrm>
        </p:spPr>
        <p:txBody>
          <a:bodyPr/>
          <a:lstStyle/>
          <a:p>
            <a:pPr algn="ctr"/>
            <a:r>
              <a:rPr lang="en-US" b="1" dirty="0"/>
              <a:t>Tray id Detection </a:t>
            </a:r>
            <a:endParaRPr lang="en-US" dirty="0"/>
          </a:p>
        </p:txBody>
      </p:sp>
      <p:sp>
        <p:nvSpPr>
          <p:cNvPr id="5" name="Text Placeholder 4">
            <a:extLst>
              <a:ext uri="{FF2B5EF4-FFF2-40B4-BE49-F238E27FC236}">
                <a16:creationId xmlns:a16="http://schemas.microsoft.com/office/drawing/2014/main" id="{2E3B0804-0AE6-4069-A376-04B7DCF5D6C6}"/>
              </a:ext>
            </a:extLst>
          </p:cNvPr>
          <p:cNvSpPr>
            <a:spLocks noGrp="1"/>
          </p:cNvSpPr>
          <p:nvPr>
            <p:ph type="body" sz="quarter" idx="11"/>
          </p:nvPr>
        </p:nvSpPr>
        <p:spPr>
          <a:xfrm>
            <a:off x="365760" y="2374795"/>
            <a:ext cx="2923540" cy="774805"/>
          </a:xfrm>
        </p:spPr>
        <p:txBody>
          <a:bodyPr/>
          <a:lstStyle/>
          <a:p>
            <a:r>
              <a:rPr lang="en-US"/>
              <a:t>Duong, Van Binh</a:t>
            </a:r>
          </a:p>
          <a:p>
            <a:r>
              <a:rPr lang="en-US"/>
              <a:t>Tran, Phong Thach</a:t>
            </a:r>
          </a:p>
          <a:p>
            <a:r>
              <a:rPr lang="en-US"/>
              <a:t>Luong, Xuan Dong</a:t>
            </a:r>
          </a:p>
          <a:p>
            <a:r>
              <a:rPr lang="en-US"/>
              <a:t>Truong, Quang Trong</a:t>
            </a:r>
          </a:p>
          <a:p>
            <a:r>
              <a:rPr lang="en-US"/>
              <a:t>Le, Van Cung</a:t>
            </a:r>
          </a:p>
          <a:p>
            <a:r>
              <a:rPr lang="en-US"/>
              <a:t>SAW, ASSEMBLY ENGINEERING</a:t>
            </a:r>
            <a:endParaRPr lang="en-US" dirty="0"/>
          </a:p>
        </p:txBody>
      </p:sp>
    </p:spTree>
    <p:extLst>
      <p:ext uri="{BB962C8B-B14F-4D97-AF65-F5344CB8AC3E}">
        <p14:creationId xmlns:p14="http://schemas.microsoft.com/office/powerpoint/2010/main" val="41028243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a:t>
            </a:r>
            <a:r>
              <a:rPr lang="en-US"/>
              <a:t>VALIDATE SOLUTION (Results)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84249"/>
            <a:ext cx="4439922" cy="2774951"/>
          </a:xfrm>
          <a:prstGeom prst="rect">
            <a:avLst/>
          </a:prstGeom>
        </p:spPr>
      </p:pic>
      <p:pic>
        <p:nvPicPr>
          <p:cNvPr id="5" name="Picture 4"/>
          <p:cNvPicPr>
            <a:picLocks noChangeAspect="1"/>
          </p:cNvPicPr>
          <p:nvPr/>
        </p:nvPicPr>
        <p:blipFill>
          <a:blip r:embed="rId4"/>
          <a:stretch>
            <a:fillRect/>
          </a:stretch>
        </p:blipFill>
        <p:spPr>
          <a:xfrm>
            <a:off x="4686300" y="984250"/>
            <a:ext cx="4457700" cy="2786062"/>
          </a:xfrm>
          <a:prstGeom prst="rect">
            <a:avLst/>
          </a:prstGeom>
        </p:spPr>
      </p:pic>
      <p:sp>
        <p:nvSpPr>
          <p:cNvPr id="8" name="TextBox 7"/>
          <p:cNvSpPr txBox="1"/>
          <p:nvPr/>
        </p:nvSpPr>
        <p:spPr>
          <a:xfrm>
            <a:off x="488950" y="4064000"/>
            <a:ext cx="1248099" cy="2492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All tray is pass</a:t>
            </a:r>
            <a:endParaRPr lang="en-US" sz="1400" dirty="0">
              <a:latin typeface="+mn-lt"/>
            </a:endParaRPr>
          </a:p>
        </p:txBody>
      </p:sp>
      <p:cxnSp>
        <p:nvCxnSpPr>
          <p:cNvPr id="10" name="Straight Arrow Connector 9"/>
          <p:cNvCxnSpPr>
            <a:stCxn id="8" idx="3"/>
          </p:cNvCxnSpPr>
          <p:nvPr/>
        </p:nvCxnSpPr>
        <p:spPr>
          <a:xfrm flipV="1">
            <a:off x="1737049" y="3530600"/>
            <a:ext cx="1393501" cy="65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86300" y="4064000"/>
            <a:ext cx="3905250" cy="443198"/>
          </a:xfrm>
          <a:prstGeom prst="rect">
            <a:avLst/>
          </a:prstGeom>
          <a:noFill/>
          <a:ln w="25400">
            <a:noFill/>
          </a:ln>
          <a:effectLst/>
        </p:spPr>
        <p:txBody>
          <a:bodyPr wrap="squar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The result showed the tray 500237051 is detected wrong with expect 50039026.</a:t>
            </a:r>
            <a:endParaRPr lang="en-US" sz="1400" dirty="0">
              <a:latin typeface="+mn-lt"/>
            </a:endParaRPr>
          </a:p>
        </p:txBody>
      </p:sp>
      <p:cxnSp>
        <p:nvCxnSpPr>
          <p:cNvPr id="14" name="Straight Arrow Connector 13"/>
          <p:cNvCxnSpPr>
            <a:stCxn id="13" idx="0"/>
          </p:cNvCxnSpPr>
          <p:nvPr/>
        </p:nvCxnSpPr>
        <p:spPr>
          <a:xfrm flipV="1">
            <a:off x="6638925" y="3543300"/>
            <a:ext cx="1190625" cy="52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149600" y="3028950"/>
            <a:ext cx="292100" cy="514350"/>
          </a:xfrm>
          <a:prstGeom prst="rect">
            <a:avLst/>
          </a:prstGeom>
          <a:noFill/>
          <a:ln w="19050" cap="sq">
            <a:solidFill>
              <a:srgbClr val="0070C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
        <p:nvSpPr>
          <p:cNvPr id="20" name="Rectangle 19"/>
          <p:cNvSpPr/>
          <p:nvPr/>
        </p:nvSpPr>
        <p:spPr>
          <a:xfrm>
            <a:off x="7848600" y="3028950"/>
            <a:ext cx="292100" cy="514350"/>
          </a:xfrm>
          <a:prstGeom prst="rect">
            <a:avLst/>
          </a:prstGeom>
          <a:noFill/>
          <a:ln w="19050" cap="sq">
            <a:solidFill>
              <a:srgbClr val="0070C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Tree>
    <p:extLst>
      <p:ext uri="{BB962C8B-B14F-4D97-AF65-F5344CB8AC3E}">
        <p14:creationId xmlns:p14="http://schemas.microsoft.com/office/powerpoint/2010/main" val="867574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a:t>
            </a:r>
            <a:r>
              <a:rPr lang="en-US"/>
              <a:t>VALIDATE SOLUTION (Pass Tray Demo)</a:t>
            </a:r>
            <a:endParaRPr lang="en-US" dirty="0"/>
          </a:p>
        </p:txBody>
      </p:sp>
      <p:pic>
        <p:nvPicPr>
          <p:cNvPr id="2" name="JEDEC TRAY ID READER V1.2 (Powered by binhdv92) 2020-05-19 15-22-21_Trim_Pass">
            <a:hlinkClick r:id="" action="ppaction://media"/>
            <a:extLst>
              <a:ext uri="{FF2B5EF4-FFF2-40B4-BE49-F238E27FC236}">
                <a16:creationId xmlns:a16="http://schemas.microsoft.com/office/drawing/2014/main" id="{DA51E547-D92F-4343-838A-1A4CD8CDF4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554" y="626233"/>
            <a:ext cx="7825154" cy="4189718"/>
          </a:xfrm>
          <a:prstGeom prst="rect">
            <a:avLst/>
          </a:prstGeom>
        </p:spPr>
      </p:pic>
    </p:spTree>
    <p:extLst>
      <p:ext uri="{BB962C8B-B14F-4D97-AF65-F5344CB8AC3E}">
        <p14:creationId xmlns:p14="http://schemas.microsoft.com/office/powerpoint/2010/main" val="227100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a:t>
            </a:r>
            <a:r>
              <a:rPr lang="en-US"/>
              <a:t>VALIDATE SOLUTION (Wrong Tray Demo)</a:t>
            </a:r>
            <a:endParaRPr lang="en-US" dirty="0"/>
          </a:p>
        </p:txBody>
      </p:sp>
      <p:pic>
        <p:nvPicPr>
          <p:cNvPr id="2" name="JEDEC TRAY ID READER V1.2 (Powered by binhdv92) 2020-05-19 15-28-35_Trim_Wrong_Tray">
            <a:hlinkClick r:id="" action="ppaction://media"/>
            <a:extLst>
              <a:ext uri="{FF2B5EF4-FFF2-40B4-BE49-F238E27FC236}">
                <a16:creationId xmlns:a16="http://schemas.microsoft.com/office/drawing/2014/main" id="{5F1FA110-405E-40CF-9B45-DA4AB8D6AB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4865" y="768618"/>
            <a:ext cx="8170985" cy="4374882"/>
          </a:xfrm>
          <a:prstGeom prst="rect">
            <a:avLst/>
          </a:prstGeom>
        </p:spPr>
      </p:pic>
    </p:spTree>
    <p:extLst>
      <p:ext uri="{BB962C8B-B14F-4D97-AF65-F5344CB8AC3E}">
        <p14:creationId xmlns:p14="http://schemas.microsoft.com/office/powerpoint/2010/main" val="1996115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 STANDARDIZATION</a:t>
            </a:r>
          </a:p>
        </p:txBody>
      </p:sp>
      <p:sp>
        <p:nvSpPr>
          <p:cNvPr id="6" name="Rectangle 5"/>
          <p:cNvSpPr/>
          <p:nvPr/>
        </p:nvSpPr>
        <p:spPr>
          <a:xfrm>
            <a:off x="54244" y="2754206"/>
            <a:ext cx="8399259" cy="1615827"/>
          </a:xfrm>
          <a:prstGeom prst="rect">
            <a:avLst/>
          </a:prstGeom>
        </p:spPr>
        <p:txBody>
          <a:bodyPr wrap="square">
            <a:spAutoFit/>
          </a:bodyPr>
          <a:lstStyle/>
          <a:p>
            <a:pPr marL="285750" indent="-285750">
              <a:buFont typeface="Wingdings" panose="05000000000000000000" pitchFamily="2" charset="2"/>
              <a:buChar char="q"/>
            </a:pPr>
            <a:r>
              <a:rPr lang="en-US" sz="1100" b="1" dirty="0"/>
              <a:t>7 steps problem solving method was initiated, through process evaluation, process mapping and direct observation, team was able to define the potential causes of loading wrong trays. Auto Vision Inspection method, Standard Work Instruction, OP SPEC and PM SPEC for recognize tray ID were developed.</a:t>
            </a:r>
          </a:p>
          <a:p>
            <a:pPr marL="285750" indent="-285750">
              <a:buFont typeface="Wingdings" panose="05000000000000000000" pitchFamily="2" charset="2"/>
              <a:buChar char="q"/>
            </a:pPr>
            <a:endParaRPr lang="en-US" sz="1100" b="1" dirty="0"/>
          </a:p>
          <a:p>
            <a:pPr marL="285750" indent="-285750">
              <a:buFont typeface="Wingdings" panose="05000000000000000000" pitchFamily="2" charset="2"/>
              <a:buChar char="q"/>
            </a:pPr>
            <a:r>
              <a:rPr lang="en-US" sz="1100" b="1" dirty="0"/>
              <a:t>Finding has been shared across VF () and team to apply the method.</a:t>
            </a:r>
          </a:p>
          <a:p>
            <a:pPr marL="285750" indent="-285750">
              <a:buFont typeface="Wingdings" panose="05000000000000000000" pitchFamily="2" charset="2"/>
              <a:buChar char="q"/>
            </a:pPr>
            <a:endParaRPr lang="en-US" sz="1100" b="1" dirty="0"/>
          </a:p>
          <a:p>
            <a:pPr marL="285750" indent="-285750">
              <a:buFont typeface="Wingdings" panose="05000000000000000000" pitchFamily="2" charset="2"/>
              <a:buChar char="q"/>
            </a:pPr>
            <a:r>
              <a:rPr lang="en-US" sz="1100" b="1" dirty="0"/>
              <a:t>Standardization applied Globally start </a:t>
            </a:r>
            <a:r>
              <a:rPr lang="en-US" sz="1100" b="1" dirty="0" err="1"/>
              <a:t>WWxxx</a:t>
            </a:r>
            <a:r>
              <a:rPr lang="en-US" sz="1100" b="1" dirty="0"/>
              <a:t> onwards.</a:t>
            </a:r>
          </a:p>
          <a:p>
            <a:endParaRPr lang="en-US" sz="1100" b="1" dirty="0"/>
          </a:p>
          <a:p>
            <a:pPr marL="285750" indent="-285750">
              <a:buFont typeface="Wingdings" panose="05000000000000000000" pitchFamily="2" charset="2"/>
              <a:buChar char="q"/>
            </a:pPr>
            <a:endParaRPr lang="en-US" sz="1100" b="1" dirty="0"/>
          </a:p>
        </p:txBody>
      </p:sp>
      <p:graphicFrame>
        <p:nvGraphicFramePr>
          <p:cNvPr id="7" name="Table 6"/>
          <p:cNvGraphicFramePr>
            <a:graphicFrameLocks noGrp="1"/>
          </p:cNvGraphicFramePr>
          <p:nvPr>
            <p:extLst>
              <p:ext uri="{D42A27DB-BD31-4B8C-83A1-F6EECF244321}">
                <p14:modId xmlns:p14="http://schemas.microsoft.com/office/powerpoint/2010/main" val="5310007"/>
              </p:ext>
            </p:extLst>
          </p:nvPr>
        </p:nvGraphicFramePr>
        <p:xfrm>
          <a:off x="54244" y="694650"/>
          <a:ext cx="8797147" cy="1819949"/>
        </p:xfrm>
        <a:graphic>
          <a:graphicData uri="http://schemas.openxmlformats.org/drawingml/2006/table">
            <a:tbl>
              <a:tblPr/>
              <a:tblGrid>
                <a:gridCol w="326089">
                  <a:extLst>
                    <a:ext uri="{9D8B030D-6E8A-4147-A177-3AD203B41FA5}">
                      <a16:colId xmlns:a16="http://schemas.microsoft.com/office/drawing/2014/main" val="20000"/>
                    </a:ext>
                  </a:extLst>
                </a:gridCol>
                <a:gridCol w="833339">
                  <a:extLst>
                    <a:ext uri="{9D8B030D-6E8A-4147-A177-3AD203B41FA5}">
                      <a16:colId xmlns:a16="http://schemas.microsoft.com/office/drawing/2014/main" val="20001"/>
                    </a:ext>
                  </a:extLst>
                </a:gridCol>
                <a:gridCol w="355074">
                  <a:extLst>
                    <a:ext uri="{9D8B030D-6E8A-4147-A177-3AD203B41FA5}">
                      <a16:colId xmlns:a16="http://schemas.microsoft.com/office/drawing/2014/main" val="20002"/>
                    </a:ext>
                  </a:extLst>
                </a:gridCol>
                <a:gridCol w="355074">
                  <a:extLst>
                    <a:ext uri="{9D8B030D-6E8A-4147-A177-3AD203B41FA5}">
                      <a16:colId xmlns:a16="http://schemas.microsoft.com/office/drawing/2014/main" val="20003"/>
                    </a:ext>
                  </a:extLst>
                </a:gridCol>
                <a:gridCol w="355074">
                  <a:extLst>
                    <a:ext uri="{9D8B030D-6E8A-4147-A177-3AD203B41FA5}">
                      <a16:colId xmlns:a16="http://schemas.microsoft.com/office/drawing/2014/main" val="20004"/>
                    </a:ext>
                  </a:extLst>
                </a:gridCol>
                <a:gridCol w="355074">
                  <a:extLst>
                    <a:ext uri="{9D8B030D-6E8A-4147-A177-3AD203B41FA5}">
                      <a16:colId xmlns:a16="http://schemas.microsoft.com/office/drawing/2014/main" val="20005"/>
                    </a:ext>
                  </a:extLst>
                </a:gridCol>
                <a:gridCol w="355074">
                  <a:extLst>
                    <a:ext uri="{9D8B030D-6E8A-4147-A177-3AD203B41FA5}">
                      <a16:colId xmlns:a16="http://schemas.microsoft.com/office/drawing/2014/main" val="20006"/>
                    </a:ext>
                  </a:extLst>
                </a:gridCol>
                <a:gridCol w="355074">
                  <a:extLst>
                    <a:ext uri="{9D8B030D-6E8A-4147-A177-3AD203B41FA5}">
                      <a16:colId xmlns:a16="http://schemas.microsoft.com/office/drawing/2014/main" val="20007"/>
                    </a:ext>
                  </a:extLst>
                </a:gridCol>
                <a:gridCol w="355074">
                  <a:extLst>
                    <a:ext uri="{9D8B030D-6E8A-4147-A177-3AD203B41FA5}">
                      <a16:colId xmlns:a16="http://schemas.microsoft.com/office/drawing/2014/main" val="20008"/>
                    </a:ext>
                  </a:extLst>
                </a:gridCol>
                <a:gridCol w="355074">
                  <a:extLst>
                    <a:ext uri="{9D8B030D-6E8A-4147-A177-3AD203B41FA5}">
                      <a16:colId xmlns:a16="http://schemas.microsoft.com/office/drawing/2014/main" val="20009"/>
                    </a:ext>
                  </a:extLst>
                </a:gridCol>
                <a:gridCol w="355074">
                  <a:extLst>
                    <a:ext uri="{9D8B030D-6E8A-4147-A177-3AD203B41FA5}">
                      <a16:colId xmlns:a16="http://schemas.microsoft.com/office/drawing/2014/main" val="20010"/>
                    </a:ext>
                  </a:extLst>
                </a:gridCol>
                <a:gridCol w="355074">
                  <a:extLst>
                    <a:ext uri="{9D8B030D-6E8A-4147-A177-3AD203B41FA5}">
                      <a16:colId xmlns:a16="http://schemas.microsoft.com/office/drawing/2014/main" val="20011"/>
                    </a:ext>
                  </a:extLst>
                </a:gridCol>
                <a:gridCol w="355074">
                  <a:extLst>
                    <a:ext uri="{9D8B030D-6E8A-4147-A177-3AD203B41FA5}">
                      <a16:colId xmlns:a16="http://schemas.microsoft.com/office/drawing/2014/main" val="20012"/>
                    </a:ext>
                  </a:extLst>
                </a:gridCol>
                <a:gridCol w="355074">
                  <a:extLst>
                    <a:ext uri="{9D8B030D-6E8A-4147-A177-3AD203B41FA5}">
                      <a16:colId xmlns:a16="http://schemas.microsoft.com/office/drawing/2014/main" val="20013"/>
                    </a:ext>
                  </a:extLst>
                </a:gridCol>
                <a:gridCol w="355074">
                  <a:extLst>
                    <a:ext uri="{9D8B030D-6E8A-4147-A177-3AD203B41FA5}">
                      <a16:colId xmlns:a16="http://schemas.microsoft.com/office/drawing/2014/main" val="20014"/>
                    </a:ext>
                  </a:extLst>
                </a:gridCol>
                <a:gridCol w="355074">
                  <a:extLst>
                    <a:ext uri="{9D8B030D-6E8A-4147-A177-3AD203B41FA5}">
                      <a16:colId xmlns:a16="http://schemas.microsoft.com/office/drawing/2014/main" val="20015"/>
                    </a:ext>
                  </a:extLst>
                </a:gridCol>
                <a:gridCol w="355074">
                  <a:extLst>
                    <a:ext uri="{9D8B030D-6E8A-4147-A177-3AD203B41FA5}">
                      <a16:colId xmlns:a16="http://schemas.microsoft.com/office/drawing/2014/main" val="20016"/>
                    </a:ext>
                  </a:extLst>
                </a:gridCol>
                <a:gridCol w="355074">
                  <a:extLst>
                    <a:ext uri="{9D8B030D-6E8A-4147-A177-3AD203B41FA5}">
                      <a16:colId xmlns:a16="http://schemas.microsoft.com/office/drawing/2014/main" val="20017"/>
                    </a:ext>
                  </a:extLst>
                </a:gridCol>
                <a:gridCol w="434785">
                  <a:extLst>
                    <a:ext uri="{9D8B030D-6E8A-4147-A177-3AD203B41FA5}">
                      <a16:colId xmlns:a16="http://schemas.microsoft.com/office/drawing/2014/main" val="20018"/>
                    </a:ext>
                  </a:extLst>
                </a:gridCol>
                <a:gridCol w="304350">
                  <a:extLst>
                    <a:ext uri="{9D8B030D-6E8A-4147-A177-3AD203B41FA5}">
                      <a16:colId xmlns:a16="http://schemas.microsoft.com/office/drawing/2014/main" val="20019"/>
                    </a:ext>
                  </a:extLst>
                </a:gridCol>
                <a:gridCol w="304350">
                  <a:extLst>
                    <a:ext uri="{9D8B030D-6E8A-4147-A177-3AD203B41FA5}">
                      <a16:colId xmlns:a16="http://schemas.microsoft.com/office/drawing/2014/main" val="20020"/>
                    </a:ext>
                  </a:extLst>
                </a:gridCol>
                <a:gridCol w="304350">
                  <a:extLst>
                    <a:ext uri="{9D8B030D-6E8A-4147-A177-3AD203B41FA5}">
                      <a16:colId xmlns:a16="http://schemas.microsoft.com/office/drawing/2014/main" val="20021"/>
                    </a:ext>
                  </a:extLst>
                </a:gridCol>
                <a:gridCol w="304350">
                  <a:extLst>
                    <a:ext uri="{9D8B030D-6E8A-4147-A177-3AD203B41FA5}">
                      <a16:colId xmlns:a16="http://schemas.microsoft.com/office/drawing/2014/main" val="20022"/>
                    </a:ext>
                  </a:extLst>
                </a:gridCol>
                <a:gridCol w="304350">
                  <a:extLst>
                    <a:ext uri="{9D8B030D-6E8A-4147-A177-3AD203B41FA5}">
                      <a16:colId xmlns:a16="http://schemas.microsoft.com/office/drawing/2014/main" val="20023"/>
                    </a:ext>
                  </a:extLst>
                </a:gridCol>
              </a:tblGrid>
              <a:tr h="376817">
                <a:tc gridSpan="24">
                  <a:txBody>
                    <a:bodyPr/>
                    <a:lstStyle/>
                    <a:p>
                      <a:pPr algn="ctr" fontAlgn="ctr"/>
                      <a:r>
                        <a:rPr lang="en-US" sz="2100" b="1" i="0" u="none" strike="noStrike">
                          <a:solidFill>
                            <a:srgbClr val="000000"/>
                          </a:solidFill>
                          <a:effectLst/>
                          <a:latin typeface="Franklin Gothic Medium Cond"/>
                        </a:rPr>
                        <a:t>The avoid loading wrong tray system at SAW Project</a:t>
                      </a:r>
                    </a:p>
                  </a:txBody>
                  <a:tcPr marL="6985" marR="6985" marT="6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0348">
                <a:tc rowSpan="2" gridSpan="2">
                  <a:txBody>
                    <a:bodyPr/>
                    <a:lstStyle/>
                    <a:p>
                      <a:pPr algn="ctr" fontAlgn="b"/>
                      <a:r>
                        <a:rPr lang="en-US" sz="800" b="1" i="0" u="none" strike="noStrike">
                          <a:solidFill>
                            <a:srgbClr val="000000"/>
                          </a:solidFill>
                          <a:effectLst/>
                          <a:latin typeface="Calibri" panose="020F0502020204030204" pitchFamily="34" charset="0"/>
                        </a:rPr>
                        <a:t>7 Step </a:t>
                      </a:r>
                      <a:br>
                        <a:rPr lang="en-US" sz="800" b="1" i="0" u="none" strike="noStrike">
                          <a:solidFill>
                            <a:srgbClr val="000000"/>
                          </a:solidFill>
                          <a:effectLst/>
                          <a:latin typeface="Calibri" panose="020F0502020204030204" pitchFamily="34" charset="0"/>
                        </a:rPr>
                      </a:br>
                      <a:r>
                        <a:rPr lang="en-US" sz="800" b="1" i="0" u="none" strike="noStrike">
                          <a:solidFill>
                            <a:srgbClr val="000000"/>
                          </a:solidFill>
                          <a:effectLst/>
                          <a:latin typeface="Calibri" panose="020F0502020204030204" pitchFamily="34" charset="0"/>
                        </a:rPr>
                        <a:t>Problem Solving</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rowSpan="2" hMerge="1">
                  <a:txBody>
                    <a:bodyPr/>
                    <a:lstStyle/>
                    <a:p>
                      <a:endParaRPr lang="en-US"/>
                    </a:p>
                  </a:txBody>
                  <a:tcPr/>
                </a:tc>
                <a:tc gridSpan="4">
                  <a:txBody>
                    <a:bodyPr/>
                    <a:lstStyle/>
                    <a:p>
                      <a:pPr algn="ctr" fontAlgn="b"/>
                      <a:r>
                        <a:rPr lang="en-US" sz="800" b="1" i="0" u="none" strike="noStrike">
                          <a:solidFill>
                            <a:srgbClr val="000000"/>
                          </a:solidFill>
                          <a:effectLst/>
                          <a:latin typeface="Calibri" panose="020F0502020204030204" pitchFamily="34" charset="0"/>
                        </a:rPr>
                        <a:t>Step</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800" b="1" i="0" u="none" strike="noStrike">
                          <a:solidFill>
                            <a:srgbClr val="000000"/>
                          </a:solidFill>
                          <a:effectLst/>
                          <a:latin typeface="Calibri" panose="020F0502020204030204" pitchFamily="34" charset="0"/>
                        </a:rPr>
                        <a:t>Oct</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1" i="0" u="none" strike="noStrike">
                          <a:solidFill>
                            <a:srgbClr val="000000"/>
                          </a:solidFill>
                          <a:effectLst/>
                          <a:latin typeface="Calibri" panose="020F0502020204030204" pitchFamily="34" charset="0"/>
                        </a:rPr>
                        <a:t>Nov</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1" i="0" u="none" strike="noStrike">
                          <a:solidFill>
                            <a:srgbClr val="000000"/>
                          </a:solidFill>
                          <a:effectLst/>
                          <a:latin typeface="Calibri" panose="020F0502020204030204" pitchFamily="34" charset="0"/>
                        </a:rPr>
                        <a:t>Dec</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800" b="1" i="0" u="none" strike="noStrike">
                          <a:solidFill>
                            <a:srgbClr val="000000"/>
                          </a:solidFill>
                          <a:effectLst/>
                          <a:latin typeface="Calibri" panose="020F0502020204030204" pitchFamily="34" charset="0"/>
                        </a:rPr>
                        <a:t>Jan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60348">
                <a:tc gridSpan="2" vMerge="1">
                  <a:txBody>
                    <a:bodyPr/>
                    <a:lstStyle/>
                    <a:p>
                      <a:endParaRPr lang="en-US"/>
                    </a:p>
                  </a:txBody>
                  <a:tcPr/>
                </a:tc>
                <a:tc hMerge="1" vMerge="1">
                  <a:txBody>
                    <a:bodyPr/>
                    <a:lstStyle/>
                    <a:p>
                      <a:endParaRPr lang="en-US"/>
                    </a:p>
                  </a:txBody>
                  <a:tcPr/>
                </a:tc>
                <a:tc>
                  <a:txBody>
                    <a:bodyPr/>
                    <a:lstStyle/>
                    <a:p>
                      <a:pPr algn="l" fontAlgn="b"/>
                      <a:r>
                        <a:rPr lang="en-US" sz="800" b="1" i="0" u="none" strike="noStrike">
                          <a:solidFill>
                            <a:srgbClr val="000000"/>
                          </a:solidFill>
                          <a:effectLst/>
                          <a:latin typeface="Calibri" panose="020F0502020204030204" pitchFamily="34" charset="0"/>
                        </a:rPr>
                        <a:t>WW37</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WW38</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WW39</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WW40</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WW41</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WW42</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WW43</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WW44</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WW45</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WW46</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WW47</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WW48</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WW49</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WW50</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WW51</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WW52</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WW1'20</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WW2</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WW3</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WW4</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WW5</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WW6</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160348">
                <a:tc>
                  <a:txBody>
                    <a:bodyPr/>
                    <a:lstStyle/>
                    <a:p>
                      <a:pPr algn="l" fontAlgn="b"/>
                      <a:r>
                        <a:rPr lang="en-US" sz="800" b="1" i="0" u="none" strike="noStrike">
                          <a:solidFill>
                            <a:srgbClr val="000000"/>
                          </a:solidFill>
                          <a:effectLst/>
                          <a:latin typeface="Calibri" panose="020F0502020204030204" pitchFamily="34" charset="0"/>
                        </a:rPr>
                        <a:t>Step 1</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Define Problem</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60348">
                <a:tc>
                  <a:txBody>
                    <a:bodyPr/>
                    <a:lstStyle/>
                    <a:p>
                      <a:pPr algn="l" fontAlgn="b"/>
                      <a:r>
                        <a:rPr lang="en-US" sz="800" b="1" i="0" u="none" strike="noStrike">
                          <a:solidFill>
                            <a:srgbClr val="000000"/>
                          </a:solidFill>
                          <a:effectLst/>
                          <a:latin typeface="Calibri" panose="020F0502020204030204" pitchFamily="34" charset="0"/>
                        </a:rPr>
                        <a:t>Step 2</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Curret Situation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0348">
                <a:tc>
                  <a:txBody>
                    <a:bodyPr/>
                    <a:lstStyle/>
                    <a:p>
                      <a:pPr algn="l" fontAlgn="b"/>
                      <a:r>
                        <a:rPr lang="en-US" sz="800" b="1" i="0" u="none" strike="noStrike">
                          <a:solidFill>
                            <a:srgbClr val="000000"/>
                          </a:solidFill>
                          <a:effectLst/>
                          <a:latin typeface="Calibri" panose="020F0502020204030204" pitchFamily="34" charset="0"/>
                        </a:rPr>
                        <a:t>Step 3</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Analyze Causes</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60348">
                <a:tc>
                  <a:txBody>
                    <a:bodyPr/>
                    <a:lstStyle/>
                    <a:p>
                      <a:pPr algn="l" fontAlgn="b"/>
                      <a:r>
                        <a:rPr lang="en-US" sz="800" b="1" i="0" u="none" strike="noStrike">
                          <a:solidFill>
                            <a:srgbClr val="000000"/>
                          </a:solidFill>
                          <a:effectLst/>
                          <a:latin typeface="Calibri" panose="020F0502020204030204" pitchFamily="34" charset="0"/>
                        </a:rPr>
                        <a:t>Step 4</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Develop Solution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60348">
                <a:tc>
                  <a:txBody>
                    <a:bodyPr/>
                    <a:lstStyle/>
                    <a:p>
                      <a:pPr algn="l" fontAlgn="b"/>
                      <a:r>
                        <a:rPr lang="en-US" sz="800" b="1" i="0" u="none" strike="noStrike">
                          <a:solidFill>
                            <a:srgbClr val="000000"/>
                          </a:solidFill>
                          <a:effectLst/>
                          <a:latin typeface="Calibri" panose="020F0502020204030204" pitchFamily="34" charset="0"/>
                        </a:rPr>
                        <a:t>Step 5</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Validate Solution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60348">
                <a:tc>
                  <a:txBody>
                    <a:bodyPr/>
                    <a:lstStyle/>
                    <a:p>
                      <a:pPr algn="l" fontAlgn="b"/>
                      <a:r>
                        <a:rPr lang="en-US" sz="800" b="1" i="0" u="none" strike="noStrike">
                          <a:solidFill>
                            <a:srgbClr val="000000"/>
                          </a:solidFill>
                          <a:effectLst/>
                          <a:latin typeface="Calibri" panose="020F0502020204030204" pitchFamily="34" charset="0"/>
                        </a:rPr>
                        <a:t>Step 6</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Standardization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60348">
                <a:tc>
                  <a:txBody>
                    <a:bodyPr/>
                    <a:lstStyle/>
                    <a:p>
                      <a:pPr algn="l" fontAlgn="b"/>
                      <a:r>
                        <a:rPr lang="en-US" sz="800" b="1" i="0" u="none" strike="noStrike">
                          <a:solidFill>
                            <a:srgbClr val="000000"/>
                          </a:solidFill>
                          <a:effectLst/>
                          <a:latin typeface="Calibri" panose="020F0502020204030204" pitchFamily="34" charset="0"/>
                        </a:rPr>
                        <a:t>Step 7</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Future Plan</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985" marR="6985" marT="6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532494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Benefits</a:t>
            </a:r>
            <a:endParaRPr lang="en-US" dirty="0"/>
          </a:p>
        </p:txBody>
      </p:sp>
      <p:sp>
        <p:nvSpPr>
          <p:cNvPr id="3" name="Content Placeholder 2"/>
          <p:cNvSpPr>
            <a:spLocks noGrp="1"/>
          </p:cNvSpPr>
          <p:nvPr>
            <p:ph sz="quarter" idx="14"/>
          </p:nvPr>
        </p:nvSpPr>
        <p:spPr>
          <a:xfrm>
            <a:off x="301625" y="742950"/>
            <a:ext cx="8524225" cy="703229"/>
          </a:xfrm>
        </p:spPr>
        <p:txBody>
          <a:bodyPr/>
          <a:lstStyle/>
          <a:p>
            <a:r>
              <a:rPr lang="en-US" dirty="0"/>
              <a:t>Reduce mixing tray due to mistake human handling.</a:t>
            </a:r>
          </a:p>
          <a:p>
            <a:r>
              <a:rPr lang="en-US" dirty="0"/>
              <a:t>Increase Yield performance</a:t>
            </a:r>
          </a:p>
          <a:p>
            <a:pPr marL="0" indent="0">
              <a:buNone/>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25555229"/>
              </p:ext>
            </p:extLst>
          </p:nvPr>
        </p:nvGraphicFramePr>
        <p:xfrm>
          <a:off x="427341" y="1576448"/>
          <a:ext cx="2984500" cy="906780"/>
        </p:xfrm>
        <a:graphic>
          <a:graphicData uri="http://schemas.openxmlformats.org/drawingml/2006/table">
            <a:tbl>
              <a:tblPr/>
              <a:tblGrid>
                <a:gridCol w="902105">
                  <a:extLst>
                    <a:ext uri="{9D8B030D-6E8A-4147-A177-3AD203B41FA5}">
                      <a16:colId xmlns:a16="http://schemas.microsoft.com/office/drawing/2014/main" val="20000"/>
                    </a:ext>
                  </a:extLst>
                </a:gridCol>
                <a:gridCol w="53299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44502">
                <a:tc gridSpan="4">
                  <a:txBody>
                    <a:bodyPr/>
                    <a:lstStyle/>
                    <a:p>
                      <a:pPr algn="l" fontAlgn="b"/>
                      <a:r>
                        <a:rPr lang="en-US" sz="1100" b="0" i="0" u="none" strike="noStrike" dirty="0">
                          <a:solidFill>
                            <a:srgbClr val="000000"/>
                          </a:solidFill>
                          <a:effectLst/>
                          <a:latin typeface="Calibri" panose="020F0502020204030204" pitchFamily="34" charset="0"/>
                        </a:rPr>
                        <a:t>Q3’19 Excursion due to wrong tray loading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2880">
                <a:tc>
                  <a:txBody>
                    <a:bodyPr/>
                    <a:lstStyle/>
                    <a:p>
                      <a:pPr algn="l" fontAlgn="b"/>
                      <a:r>
                        <a:rPr lang="en-US" sz="1100" b="1" i="0" u="none" strike="noStrike">
                          <a:solidFill>
                            <a:srgbClr val="FFFFFF"/>
                          </a:solidFill>
                          <a:effectLst/>
                          <a:latin typeface="Calibri" panose="020F0502020204030204" pitchFamily="34" charset="0"/>
                        </a:rPr>
                        <a:t>WW</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Product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Quantity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Cost 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182880">
                <a:tc>
                  <a:txBody>
                    <a:bodyPr/>
                    <a:lstStyle/>
                    <a:p>
                      <a:pPr algn="l" fontAlgn="b"/>
                      <a:r>
                        <a:rPr lang="en-US" sz="1100" b="0" i="0" u="none" strike="noStrike">
                          <a:solidFill>
                            <a:srgbClr val="000000"/>
                          </a:solidFill>
                          <a:effectLst/>
                          <a:latin typeface="Calibri" panose="020F0502020204030204" pitchFamily="34" charset="0"/>
                        </a:rPr>
                        <a:t>WW28.6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JFP2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3256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     9,768.00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182880">
                <a:tc>
                  <a:txBody>
                    <a:bodyPr/>
                    <a:lstStyle/>
                    <a:p>
                      <a:pPr algn="l" fontAlgn="b"/>
                      <a:r>
                        <a:rPr lang="en-US" sz="1100" b="0" i="0" u="none" strike="noStrike">
                          <a:solidFill>
                            <a:srgbClr val="000000"/>
                          </a:solidFill>
                          <a:effectLst/>
                          <a:latin typeface="Calibri" panose="020F0502020204030204" pitchFamily="34" charset="0"/>
                        </a:rPr>
                        <a:t>WW30.2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XG766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3,300.00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pPr algn="l" fontAlgn="b"/>
                      <a:r>
                        <a:rPr lang="en-US" sz="1100" b="0" i="0" u="none" strike="noStrike" dirty="0">
                          <a:solidFill>
                            <a:srgbClr val="000000"/>
                          </a:solidFill>
                          <a:effectLst/>
                          <a:latin typeface="Calibri" panose="020F0502020204030204" pitchFamily="34" charset="0"/>
                        </a:rPr>
                        <a:t>Sum Cost 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dirty="0">
                          <a:solidFill>
                            <a:srgbClr val="000000"/>
                          </a:solidFill>
                          <a:effectLst/>
                          <a:latin typeface="Calibri" panose="020F0502020204030204" pitchFamily="34" charset="0"/>
                        </a:rPr>
                        <a:t> $   13,068.00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7" name="Right Arrow 6"/>
          <p:cNvSpPr/>
          <p:nvPr/>
        </p:nvSpPr>
        <p:spPr>
          <a:xfrm>
            <a:off x="3780817" y="1815830"/>
            <a:ext cx="609600" cy="428017"/>
          </a:xfrm>
          <a:prstGeom prst="rightArrow">
            <a:avLst/>
          </a:prstGeom>
          <a:solidFill>
            <a:schemeClr val="bg1"/>
          </a:solidFill>
          <a:ln w="34925" cap="sq">
            <a:solidFill>
              <a:schemeClr val="accent5"/>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
        <p:nvSpPr>
          <p:cNvPr id="8" name="Rectangle 7"/>
          <p:cNvSpPr/>
          <p:nvPr/>
        </p:nvSpPr>
        <p:spPr>
          <a:xfrm>
            <a:off x="4576572" y="1525352"/>
            <a:ext cx="3756790" cy="830997"/>
          </a:xfrm>
          <a:prstGeom prst="rect">
            <a:avLst/>
          </a:prstGeom>
        </p:spPr>
        <p:txBody>
          <a:bodyPr wrap="square">
            <a:spAutoFit/>
          </a:bodyPr>
          <a:lstStyle/>
          <a:p>
            <a:pPr marL="171450" indent="-171450">
              <a:buFont typeface="Arial" panose="020B0604020202020204" pitchFamily="34" charset="0"/>
              <a:buChar char="•"/>
            </a:pPr>
            <a:r>
              <a:rPr lang="en-US" sz="1200" dirty="0"/>
              <a:t>Let Imagine, cost loss is 13,068$ per quarter due to mistake loading wrong tray.</a:t>
            </a:r>
          </a:p>
          <a:p>
            <a:pPr marL="171450" indent="-171450">
              <a:buFont typeface="Arial" panose="020B0604020202020204" pitchFamily="34" charset="0"/>
              <a:buChar char="•"/>
            </a:pPr>
            <a:r>
              <a:rPr lang="en-US" sz="1200" dirty="0"/>
              <a:t>With this project, we can prevent excursion and save this cost. </a:t>
            </a:r>
          </a:p>
        </p:txBody>
      </p:sp>
      <p:graphicFrame>
        <p:nvGraphicFramePr>
          <p:cNvPr id="9" name="Table 8"/>
          <p:cNvGraphicFramePr>
            <a:graphicFrameLocks noGrp="1"/>
          </p:cNvGraphicFramePr>
          <p:nvPr>
            <p:extLst>
              <p:ext uri="{D42A27DB-BD31-4B8C-83A1-F6EECF244321}">
                <p14:modId xmlns:p14="http://schemas.microsoft.com/office/powerpoint/2010/main" val="2289392634"/>
              </p:ext>
            </p:extLst>
          </p:nvPr>
        </p:nvGraphicFramePr>
        <p:xfrm>
          <a:off x="496133" y="3127455"/>
          <a:ext cx="2984500" cy="908596"/>
        </p:xfrm>
        <a:graphic>
          <a:graphicData uri="http://schemas.openxmlformats.org/drawingml/2006/table">
            <a:tbl>
              <a:tblPr/>
              <a:tblGrid>
                <a:gridCol w="859849">
                  <a:extLst>
                    <a:ext uri="{9D8B030D-6E8A-4147-A177-3AD203B41FA5}">
                      <a16:colId xmlns:a16="http://schemas.microsoft.com/office/drawing/2014/main" val="20000"/>
                    </a:ext>
                  </a:extLst>
                </a:gridCol>
                <a:gridCol w="2124651">
                  <a:extLst>
                    <a:ext uri="{9D8B030D-6E8A-4147-A177-3AD203B41FA5}">
                      <a16:colId xmlns:a16="http://schemas.microsoft.com/office/drawing/2014/main" val="20001"/>
                    </a:ext>
                  </a:extLst>
                </a:gridCol>
              </a:tblGrid>
              <a:tr h="227149">
                <a:tc>
                  <a:txBody>
                    <a:bodyPr/>
                    <a:lstStyle/>
                    <a:p>
                      <a:pPr algn="l" fontAlgn="b"/>
                      <a:r>
                        <a:rPr lang="en-US" sz="1100" b="1" i="0" u="none" strike="noStrike" dirty="0">
                          <a:solidFill>
                            <a:srgbClr val="FFFFFF"/>
                          </a:solidFill>
                          <a:effectLst/>
                          <a:latin typeface="Calibri" panose="020F0502020204030204" pitchFamily="34" charset="0"/>
                        </a:rPr>
                        <a:t>Time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1100" b="1" i="0" u="none" strike="noStrike">
                          <a:solidFill>
                            <a:srgbClr val="FFFFFF"/>
                          </a:solidFill>
                          <a:effectLst/>
                          <a:latin typeface="Calibri" panose="020F0502020204030204" pitchFamily="34" charset="0"/>
                        </a:rPr>
                        <a:t>Cost Saving From Excursion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0000"/>
                  </a:ext>
                </a:extLst>
              </a:tr>
              <a:tr h="227149">
                <a:tc>
                  <a:txBody>
                    <a:bodyPr/>
                    <a:lstStyle/>
                    <a:p>
                      <a:pPr algn="l" fontAlgn="b"/>
                      <a:r>
                        <a:rPr lang="en-US" sz="1100" b="0" i="0" u="none" strike="noStrike">
                          <a:solidFill>
                            <a:srgbClr val="000000"/>
                          </a:solidFill>
                          <a:effectLst/>
                          <a:latin typeface="Calibri" panose="020F0502020204030204" pitchFamily="34" charset="0"/>
                        </a:rPr>
                        <a:t>Quarter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0" i="0" u="none" strike="noStrike" dirty="0">
                          <a:solidFill>
                            <a:srgbClr val="000000"/>
                          </a:solidFill>
                          <a:effectLst/>
                          <a:latin typeface="Calibri" panose="020F0502020204030204" pitchFamily="34" charset="0"/>
                        </a:rPr>
                        <a:t>13,068.00 $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001"/>
                  </a:ext>
                </a:extLst>
              </a:tr>
              <a:tr h="227149">
                <a:tc>
                  <a:txBody>
                    <a:bodyPr/>
                    <a:lstStyle/>
                    <a:p>
                      <a:pPr algn="l" fontAlgn="b"/>
                      <a:r>
                        <a:rPr lang="en-US" sz="1100" b="0" i="0" u="none" strike="noStrike">
                          <a:solidFill>
                            <a:srgbClr val="000000"/>
                          </a:solidFill>
                          <a:effectLst/>
                          <a:latin typeface="Calibri" panose="020F0502020204030204" pitchFamily="34" charset="0"/>
                        </a:rPr>
                        <a:t>1 Year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r>
                        <a:rPr lang="en-US" sz="1100" b="0" i="0" u="none" strike="noStrike" dirty="0">
                          <a:solidFill>
                            <a:srgbClr val="000000"/>
                          </a:solidFill>
                          <a:effectLst/>
                          <a:latin typeface="Calibri" panose="020F0502020204030204" pitchFamily="34" charset="0"/>
                        </a:rPr>
                        <a:t> 52,272.00 $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0002"/>
                  </a:ext>
                </a:extLst>
              </a:tr>
              <a:tr h="227149">
                <a:tc>
                  <a:txBody>
                    <a:bodyPr/>
                    <a:lstStyle/>
                    <a:p>
                      <a:pPr algn="l" fontAlgn="b"/>
                      <a:r>
                        <a:rPr lang="en-US" sz="1100" b="0" i="0" u="none" strike="noStrike">
                          <a:solidFill>
                            <a:srgbClr val="000000"/>
                          </a:solidFill>
                          <a:effectLst/>
                          <a:latin typeface="Calibri" panose="020F0502020204030204" pitchFamily="34" charset="0"/>
                        </a:rPr>
                        <a:t>4 Year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100" b="0" i="0" u="none" strike="noStrike" dirty="0">
                          <a:solidFill>
                            <a:srgbClr val="000000"/>
                          </a:solidFill>
                          <a:effectLst/>
                          <a:latin typeface="Calibri" panose="020F0502020204030204" pitchFamily="34" charset="0"/>
                        </a:rPr>
                        <a:t>209,088.00 $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003"/>
                  </a:ext>
                </a:extLst>
              </a:tr>
            </a:tbl>
          </a:graphicData>
        </a:graphic>
      </p:graphicFrame>
      <p:sp>
        <p:nvSpPr>
          <p:cNvPr id="10" name="Left-Up Arrow 9"/>
          <p:cNvSpPr/>
          <p:nvPr/>
        </p:nvSpPr>
        <p:spPr>
          <a:xfrm rot="10800000">
            <a:off x="3675142" y="2868897"/>
            <a:ext cx="1024647" cy="1018162"/>
          </a:xfrm>
          <a:prstGeom prst="leftUpArrow">
            <a:avLst>
              <a:gd name="adj1" fmla="val 17357"/>
              <a:gd name="adj2" fmla="val 25000"/>
              <a:gd name="adj3" fmla="val 25000"/>
            </a:avLst>
          </a:prstGeom>
          <a:solidFill>
            <a:schemeClr val="bg1"/>
          </a:solidFill>
          <a:ln w="34925" cap="sq">
            <a:solidFill>
              <a:srgbClr val="FFFF0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
        <p:nvSpPr>
          <p:cNvPr id="11" name="Rectangle 10"/>
          <p:cNvSpPr/>
          <p:nvPr/>
        </p:nvSpPr>
        <p:spPr>
          <a:xfrm>
            <a:off x="301625" y="2508378"/>
            <a:ext cx="3373516" cy="590931"/>
          </a:xfrm>
          <a:prstGeom prst="rect">
            <a:avLst/>
          </a:prstGeom>
        </p:spPr>
        <p:txBody>
          <a:bodyPr wrap="square">
            <a:spAutoFit/>
          </a:bodyPr>
          <a:lstStyle/>
          <a:p>
            <a:pPr marL="228600" lvl="0" indent="-228600">
              <a:lnSpc>
                <a:spcPct val="90000"/>
              </a:lnSpc>
              <a:spcBef>
                <a:spcPts val="1000"/>
              </a:spcBef>
              <a:buFont typeface="Arial" pitchFamily="34" charset="0"/>
              <a:buChar char="•"/>
              <a:tabLst>
                <a:tab pos="2743200" algn="l"/>
                <a:tab pos="3657600" algn="l"/>
                <a:tab pos="4572000" algn="l"/>
                <a:tab pos="5486400" algn="l"/>
              </a:tabLst>
            </a:pPr>
            <a:r>
              <a:rPr lang="en-US">
                <a:solidFill>
                  <a:prstClr val="black"/>
                </a:solidFill>
                <a:latin typeface="Franklin Gothic Book"/>
              </a:rPr>
              <a:t>Avoidance due to excursion scrap cost </a:t>
            </a:r>
            <a:r>
              <a:rPr lang="en-US" dirty="0">
                <a:solidFill>
                  <a:prstClr val="black"/>
                </a:solidFill>
                <a:latin typeface="Franklin Gothic Book"/>
              </a:rPr>
              <a:t>summary</a:t>
            </a:r>
          </a:p>
        </p:txBody>
      </p:sp>
      <p:sp>
        <p:nvSpPr>
          <p:cNvPr id="12" name="Rectangle 11"/>
          <p:cNvSpPr/>
          <p:nvPr/>
        </p:nvSpPr>
        <p:spPr>
          <a:xfrm>
            <a:off x="4699789" y="2679077"/>
            <a:ext cx="3756790" cy="830997"/>
          </a:xfrm>
          <a:prstGeom prst="rect">
            <a:avLst/>
          </a:prstGeom>
        </p:spPr>
        <p:txBody>
          <a:bodyPr wrap="square">
            <a:spAutoFit/>
          </a:bodyPr>
          <a:lstStyle/>
          <a:p>
            <a:pPr marL="171450" indent="-171450">
              <a:buFont typeface="Arial" panose="020B0604020202020204" pitchFamily="34" charset="0"/>
              <a:buChar char="•"/>
            </a:pPr>
            <a:r>
              <a:rPr lang="en-US" sz="1200" dirty="0"/>
              <a:t>Cost </a:t>
            </a:r>
            <a:r>
              <a:rPr lang="en-US" sz="1200"/>
              <a:t>can avoidance due to excursion scrap cost per </a:t>
            </a:r>
            <a:r>
              <a:rPr lang="en-US" sz="1200" dirty="0"/>
              <a:t>year up to 52k</a:t>
            </a:r>
          </a:p>
          <a:p>
            <a:pPr marL="171450" indent="-171450">
              <a:buFont typeface="Arial" panose="020B0604020202020204" pitchFamily="34" charset="0"/>
              <a:buChar char="•"/>
            </a:pPr>
            <a:r>
              <a:rPr lang="en-US" sz="1200" dirty="0"/>
              <a:t>Over 4 years can save up to ~209k</a:t>
            </a:r>
          </a:p>
          <a:p>
            <a:pPr marL="171450" indent="-171450">
              <a:buFont typeface="Arial" panose="020B0604020202020204" pitchFamily="34" charset="0"/>
              <a:buChar char="•"/>
            </a:pPr>
            <a:r>
              <a:rPr lang="en-US" sz="1200" dirty="0"/>
              <a:t>It is just specific case for SAW module </a:t>
            </a:r>
          </a:p>
        </p:txBody>
      </p:sp>
      <p:sp>
        <p:nvSpPr>
          <p:cNvPr id="13" name="Rectangle 12"/>
          <p:cNvSpPr/>
          <p:nvPr/>
        </p:nvSpPr>
        <p:spPr>
          <a:xfrm>
            <a:off x="2309069" y="4036051"/>
            <a:ext cx="5096921" cy="461665"/>
          </a:xfrm>
          <a:prstGeom prst="rect">
            <a:avLst/>
          </a:prstGeom>
        </p:spPr>
        <p:txBody>
          <a:bodyPr wrap="square">
            <a:spAutoFit/>
          </a:bodyPr>
          <a:lstStyle/>
          <a:p>
            <a:pPr marL="171450" indent="-171450">
              <a:buFont typeface="Arial" panose="020B0604020202020204" pitchFamily="34" charset="0"/>
              <a:buChar char="•"/>
            </a:pPr>
            <a:r>
              <a:rPr lang="en-US" sz="1200" dirty="0"/>
              <a:t>Project can leverage to use for all machines using tray in factory.</a:t>
            </a:r>
          </a:p>
          <a:p>
            <a:pPr marL="171450" indent="-171450">
              <a:buFont typeface="Arial" panose="020B0604020202020204" pitchFamily="34" charset="0"/>
              <a:buChar char="•"/>
            </a:pPr>
            <a:r>
              <a:rPr lang="en-US" sz="1200" dirty="0"/>
              <a:t>Cost must much higher than estimation. </a:t>
            </a:r>
          </a:p>
        </p:txBody>
      </p:sp>
    </p:spTree>
    <p:extLst>
      <p:ext uri="{BB962C8B-B14F-4D97-AF65-F5344CB8AC3E}">
        <p14:creationId xmlns:p14="http://schemas.microsoft.com/office/powerpoint/2010/main" val="15548692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Benefits - Calculation on devices cost of project</a:t>
            </a:r>
          </a:p>
        </p:txBody>
      </p:sp>
      <p:graphicFrame>
        <p:nvGraphicFramePr>
          <p:cNvPr id="5" name="Table 4"/>
          <p:cNvGraphicFramePr>
            <a:graphicFrameLocks noGrp="1"/>
          </p:cNvGraphicFramePr>
          <p:nvPr>
            <p:extLst>
              <p:ext uri="{D42A27DB-BD31-4B8C-83A1-F6EECF244321}">
                <p14:modId xmlns:p14="http://schemas.microsoft.com/office/powerpoint/2010/main" val="1590653266"/>
              </p:ext>
            </p:extLst>
          </p:nvPr>
        </p:nvGraphicFramePr>
        <p:xfrm>
          <a:off x="25400" y="809064"/>
          <a:ext cx="4571912" cy="3932512"/>
        </p:xfrm>
        <a:graphic>
          <a:graphicData uri="http://schemas.openxmlformats.org/drawingml/2006/table">
            <a:tbl>
              <a:tblPr/>
              <a:tblGrid>
                <a:gridCol w="2913089">
                  <a:extLst>
                    <a:ext uri="{9D8B030D-6E8A-4147-A177-3AD203B41FA5}">
                      <a16:colId xmlns:a16="http://schemas.microsoft.com/office/drawing/2014/main" val="20000"/>
                    </a:ext>
                  </a:extLst>
                </a:gridCol>
                <a:gridCol w="475194">
                  <a:extLst>
                    <a:ext uri="{9D8B030D-6E8A-4147-A177-3AD203B41FA5}">
                      <a16:colId xmlns:a16="http://schemas.microsoft.com/office/drawing/2014/main" val="20001"/>
                    </a:ext>
                  </a:extLst>
                </a:gridCol>
                <a:gridCol w="225586">
                  <a:extLst>
                    <a:ext uri="{9D8B030D-6E8A-4147-A177-3AD203B41FA5}">
                      <a16:colId xmlns:a16="http://schemas.microsoft.com/office/drawing/2014/main" val="20002"/>
                    </a:ext>
                  </a:extLst>
                </a:gridCol>
                <a:gridCol w="438441">
                  <a:extLst>
                    <a:ext uri="{9D8B030D-6E8A-4147-A177-3AD203B41FA5}">
                      <a16:colId xmlns:a16="http://schemas.microsoft.com/office/drawing/2014/main" val="20003"/>
                    </a:ext>
                  </a:extLst>
                </a:gridCol>
                <a:gridCol w="519602">
                  <a:extLst>
                    <a:ext uri="{9D8B030D-6E8A-4147-A177-3AD203B41FA5}">
                      <a16:colId xmlns:a16="http://schemas.microsoft.com/office/drawing/2014/main" val="20004"/>
                    </a:ext>
                  </a:extLst>
                </a:gridCol>
              </a:tblGrid>
              <a:tr h="204530">
                <a:tc gridSpan="5">
                  <a:txBody>
                    <a:bodyPr/>
                    <a:lstStyle/>
                    <a:p>
                      <a:pPr algn="ctr" fontAlgn="b"/>
                      <a:r>
                        <a:rPr lang="en-US" sz="1200" b="1" i="0" u="none" strike="noStrike">
                          <a:solidFill>
                            <a:srgbClr val="000000"/>
                          </a:solidFill>
                          <a:effectLst/>
                          <a:latin typeface="Calibri" panose="020F0502020204030204" pitchFamily="34" charset="0"/>
                        </a:rPr>
                        <a:t>The price for each package</a:t>
                      </a:r>
                    </a:p>
                  </a:txBody>
                  <a:tcPr marL="6598" marR="6598" marT="65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2906">
                <a:tc>
                  <a:txBody>
                    <a:bodyPr/>
                    <a:lstStyle/>
                    <a:p>
                      <a:pPr algn="l" fontAlgn="b"/>
                      <a:r>
                        <a:rPr lang="en-US" sz="1000" b="1" i="0" u="none" strike="noStrike">
                          <a:solidFill>
                            <a:srgbClr val="000000"/>
                          </a:solidFill>
                          <a:effectLst/>
                          <a:latin typeface="Calibri" panose="020F0502020204030204" pitchFamily="34" charset="0"/>
                        </a:rPr>
                        <a:t>Item</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0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000" b="1" i="0" u="none" strike="noStrike">
                          <a:solidFill>
                            <a:srgbClr val="000000"/>
                          </a:solidFill>
                          <a:effectLst/>
                          <a:latin typeface="Calibri" panose="020F0502020204030204" pitchFamily="34" charset="0"/>
                        </a:rPr>
                        <a:t>Qty</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000" b="1" i="0" u="none" strike="noStrike">
                          <a:solidFill>
                            <a:srgbClr val="000000"/>
                          </a:solidFill>
                          <a:effectLst/>
                          <a:latin typeface="Calibri" panose="020F0502020204030204" pitchFamily="34" charset="0"/>
                        </a:rPr>
                        <a:t>Price</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1000" b="1" i="0" u="none" strike="noStrike">
                          <a:solidFill>
                            <a:srgbClr val="000000"/>
                          </a:solidFill>
                          <a:effectLst/>
                          <a:latin typeface="Calibri" panose="020F0502020204030204" pitchFamily="34" charset="0"/>
                        </a:rPr>
                        <a:t>Total</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131955">
                <a:tc>
                  <a:txBody>
                    <a:bodyPr/>
                    <a:lstStyle/>
                    <a:p>
                      <a:pPr algn="l" fontAlgn="b"/>
                      <a:r>
                        <a:rPr lang="en-US" sz="800" b="1" i="0" u="none" strike="noStrike">
                          <a:solidFill>
                            <a:srgbClr val="000000"/>
                          </a:solidFill>
                          <a:effectLst/>
                          <a:latin typeface="Calibri" panose="020F0502020204030204" pitchFamily="34" charset="0"/>
                        </a:rPr>
                        <a:t>PC Set</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1,873.20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2"/>
                  </a:ext>
                </a:extLst>
              </a:tr>
              <a:tr h="196613">
                <a:tc>
                  <a:txBody>
                    <a:bodyPr/>
                    <a:lstStyle/>
                    <a:p>
                      <a:pPr algn="l" fontAlgn="b"/>
                      <a:r>
                        <a:rPr lang="en-US" sz="600" b="0" i="0" u="none" strike="noStrike">
                          <a:solidFill>
                            <a:srgbClr val="000000"/>
                          </a:solidFill>
                          <a:effectLst/>
                          <a:latin typeface="Arial" panose="020B0604020202020204" pitchFamily="34" charset="0"/>
                        </a:rPr>
                        <a:t>Intel Xeon E3-1225 v6 (Quad Core 3.3GHz, 3.7Ghz Turbo, 8MB, w/ HD Graphics P630).</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1955">
                <a:tc>
                  <a:txBody>
                    <a:bodyPr/>
                    <a:lstStyle/>
                    <a:p>
                      <a:pPr algn="l" fontAlgn="b"/>
                      <a:r>
                        <a:rPr lang="en-US" sz="600" b="0" i="0" u="none" strike="noStrike">
                          <a:solidFill>
                            <a:srgbClr val="000000"/>
                          </a:solidFill>
                          <a:effectLst/>
                          <a:latin typeface="Arial" panose="020B0604020202020204" pitchFamily="34" charset="0"/>
                        </a:rPr>
                        <a:t>32GB (2X16GB) 2400MHz DDR4 UDIMM Non-ECC.</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1955">
                <a:tc>
                  <a:txBody>
                    <a:bodyPr/>
                    <a:lstStyle/>
                    <a:p>
                      <a:pPr algn="l" fontAlgn="b"/>
                      <a:r>
                        <a:rPr lang="en-US" sz="600" b="0" i="0" u="none" strike="noStrike">
                          <a:solidFill>
                            <a:srgbClr val="000000"/>
                          </a:solidFill>
                          <a:effectLst/>
                          <a:latin typeface="Arial" panose="020B0604020202020204" pitchFamily="34" charset="0"/>
                        </a:rPr>
                        <a:t>1TB 3.5inch SATA (7,200 Rpm) HD.</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31955">
                <a:tc>
                  <a:txBody>
                    <a:bodyPr/>
                    <a:lstStyle/>
                    <a:p>
                      <a:pPr algn="l" fontAlgn="b"/>
                      <a:r>
                        <a:rPr lang="pt-BR" sz="600" b="0" i="0" u="none" strike="noStrike">
                          <a:solidFill>
                            <a:srgbClr val="000000"/>
                          </a:solidFill>
                          <a:effectLst/>
                          <a:latin typeface="Arial" panose="020B0604020202020204" pitchFamily="34" charset="0"/>
                        </a:rPr>
                        <a:t>NVIDIA Quadro K620 2GB (DP, DL-DVI-I) (1 DP to SL-DVI adapter).</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31955">
                <a:tc>
                  <a:txBody>
                    <a:bodyPr/>
                    <a:lstStyle/>
                    <a:p>
                      <a:pPr algn="l" fontAlgn="b"/>
                      <a:r>
                        <a:rPr lang="en-US" sz="600" b="0" i="0" u="none" strike="noStrike">
                          <a:solidFill>
                            <a:srgbClr val="000000"/>
                          </a:solidFill>
                          <a:effectLst/>
                          <a:latin typeface="Arial" panose="020B0604020202020204" pitchFamily="34" charset="0"/>
                        </a:rPr>
                        <a:t>Dell Wired Mouse MS116 Black.</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38553">
                <a:tc>
                  <a:txBody>
                    <a:bodyPr/>
                    <a:lstStyle/>
                    <a:p>
                      <a:pPr algn="l" fontAlgn="b"/>
                      <a:r>
                        <a:rPr lang="en-US" sz="600" b="0" i="0" u="none" strike="noStrike">
                          <a:solidFill>
                            <a:srgbClr val="000000"/>
                          </a:solidFill>
                          <a:effectLst/>
                          <a:latin typeface="Arial" panose="020B0604020202020204" pitchFamily="34" charset="0"/>
                        </a:rPr>
                        <a:t>Dell Wired Keyboard KB216 Black EN.</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38553">
                <a:tc>
                  <a:txBody>
                    <a:bodyPr/>
                    <a:lstStyle/>
                    <a:p>
                      <a:pPr algn="l" fontAlgn="b"/>
                      <a:r>
                        <a:rPr lang="en-US" sz="600" b="0" i="0" u="none" strike="noStrike">
                          <a:solidFill>
                            <a:srgbClr val="000000"/>
                          </a:solidFill>
                          <a:effectLst/>
                          <a:latin typeface="Arial" panose="020B0604020202020204" pitchFamily="34" charset="0"/>
                        </a:rPr>
                        <a:t>Windows 10 Pro for Workstations (up to 4 Cores) English.</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38553">
                <a:tc>
                  <a:txBody>
                    <a:bodyPr/>
                    <a:lstStyle/>
                    <a:p>
                      <a:pPr algn="l" fontAlgn="b"/>
                      <a:r>
                        <a:rPr lang="en-US" sz="600" b="0" i="0" u="none" strike="noStrike">
                          <a:solidFill>
                            <a:srgbClr val="000000"/>
                          </a:solidFill>
                          <a:effectLst/>
                          <a:latin typeface="Arial" panose="020B0604020202020204" pitchFamily="34" charset="0"/>
                        </a:rPr>
                        <a:t>3Yr ProSupport:Next Business Day Onsite Service.</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38553">
                <a:tc>
                  <a:txBody>
                    <a:bodyPr/>
                    <a:lstStyle/>
                    <a:p>
                      <a:pPr algn="l" fontAlgn="b"/>
                      <a:r>
                        <a:rPr lang="en-US" sz="800" b="1" i="0" u="none" strike="noStrike">
                          <a:solidFill>
                            <a:srgbClr val="000000"/>
                          </a:solidFill>
                          <a:effectLst/>
                          <a:latin typeface="Calibri" panose="020F0502020204030204" pitchFamily="34" charset="0"/>
                        </a:rPr>
                        <a:t>I/O Controller</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982.80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1"/>
                  </a:ext>
                </a:extLst>
              </a:tr>
              <a:tr h="138553">
                <a:tc>
                  <a:txBody>
                    <a:bodyPr/>
                    <a:lstStyle/>
                    <a:p>
                      <a:pPr algn="l" fontAlgn="ctr"/>
                      <a:r>
                        <a:rPr lang="en-US" sz="800" b="0" i="0" u="none" strike="noStrike">
                          <a:solidFill>
                            <a:srgbClr val="000000"/>
                          </a:solidFill>
                          <a:effectLst/>
                          <a:latin typeface="Calibri" panose="020F0502020204030204" pitchFamily="34" charset="0"/>
                        </a:rPr>
                        <a:t>Ethernet 750-342</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Calibri" panose="020F0502020204030204" pitchFamily="34" charset="0"/>
                        </a:rPr>
                        <a:t>500304605</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 $  764.40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38553">
                <a:tc>
                  <a:txBody>
                    <a:bodyPr/>
                    <a:lstStyle/>
                    <a:p>
                      <a:pPr algn="l" fontAlgn="ctr"/>
                      <a:r>
                        <a:rPr lang="en-US" sz="800" b="0" i="0" u="none" strike="noStrike">
                          <a:solidFill>
                            <a:srgbClr val="000000"/>
                          </a:solidFill>
                          <a:effectLst/>
                          <a:latin typeface="Calibri" panose="020F0502020204030204" pitchFamily="34" charset="0"/>
                        </a:rPr>
                        <a:t>4Ways input 750-403</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Calibri" panose="020F0502020204030204" pitchFamily="34" charset="0"/>
                        </a:rPr>
                        <a:t>500304675</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 $    78.00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31955">
                <a:tc>
                  <a:txBody>
                    <a:bodyPr/>
                    <a:lstStyle/>
                    <a:p>
                      <a:pPr algn="l" fontAlgn="ctr"/>
                      <a:r>
                        <a:rPr lang="en-US" sz="800" b="0" i="0" u="none" strike="noStrike">
                          <a:solidFill>
                            <a:srgbClr val="000000"/>
                          </a:solidFill>
                          <a:effectLst/>
                          <a:latin typeface="Calibri" panose="020F0502020204030204" pitchFamily="34" charset="0"/>
                        </a:rPr>
                        <a:t>4ways output 750-504</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Calibri" panose="020F0502020204030204" pitchFamily="34" charset="0"/>
                        </a:rPr>
                        <a:t>500304676</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 $    93.60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31955">
                <a:tc>
                  <a:txBody>
                    <a:bodyPr/>
                    <a:lstStyle/>
                    <a:p>
                      <a:pPr algn="l" fontAlgn="ctr"/>
                      <a:r>
                        <a:rPr lang="en-US" sz="800" b="0" i="0" u="none" strike="noStrike">
                          <a:solidFill>
                            <a:srgbClr val="000000"/>
                          </a:solidFill>
                          <a:effectLst/>
                          <a:latin typeface="Calibri" panose="020F0502020204030204" pitchFamily="34" charset="0"/>
                        </a:rPr>
                        <a:t>End Bus 750-60</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800" b="0" i="0" u="none" strike="noStrike">
                          <a:solidFill>
                            <a:srgbClr val="000000"/>
                          </a:solidFill>
                          <a:effectLst/>
                          <a:latin typeface="Calibri" panose="020F0502020204030204" pitchFamily="34" charset="0"/>
                        </a:rPr>
                        <a:t>500304616</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 $    46.80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31955">
                <a:tc>
                  <a:txBody>
                    <a:bodyPr/>
                    <a:lstStyle/>
                    <a:p>
                      <a:pPr algn="l" fontAlgn="b"/>
                      <a:r>
                        <a:rPr lang="en-US" sz="800" b="1" i="0" u="none" strike="noStrike">
                          <a:solidFill>
                            <a:srgbClr val="000000"/>
                          </a:solidFill>
                          <a:effectLst/>
                          <a:latin typeface="Calibri" panose="020F0502020204030204" pitchFamily="34" charset="0"/>
                        </a:rPr>
                        <a:t>Webcam logitech C310</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30.65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6"/>
                  </a:ext>
                </a:extLst>
              </a:tr>
              <a:tr h="131955">
                <a:tc>
                  <a:txBody>
                    <a:bodyPr/>
                    <a:lstStyle/>
                    <a:p>
                      <a:pPr algn="l" fontAlgn="b"/>
                      <a:r>
                        <a:rPr lang="en-US" sz="800" b="1" i="0" u="none" strike="noStrike">
                          <a:solidFill>
                            <a:srgbClr val="000000"/>
                          </a:solidFill>
                          <a:effectLst/>
                          <a:latin typeface="Calibri" panose="020F0502020204030204" pitchFamily="34" charset="0"/>
                        </a:rPr>
                        <a:t>Hall Effect Sensor</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100.00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7"/>
                  </a:ext>
                </a:extLst>
              </a:tr>
              <a:tr h="131955">
                <a:tc>
                  <a:txBody>
                    <a:bodyPr/>
                    <a:lstStyle/>
                    <a:p>
                      <a:pPr algn="l" fontAlgn="b"/>
                      <a:r>
                        <a:rPr lang="en-US" sz="800" b="1" i="0" u="none" strike="noStrike">
                          <a:solidFill>
                            <a:srgbClr val="000000"/>
                          </a:solidFill>
                          <a:effectLst/>
                          <a:latin typeface="Calibri" panose="020F0502020204030204" pitchFamily="34" charset="0"/>
                        </a:rPr>
                        <a:t>Tower Alarm Light</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en-US" sz="800" b="1" i="0" u="none" strike="noStrike">
                          <a:solidFill>
                            <a:srgbClr val="000000"/>
                          </a:solidFill>
                          <a:effectLst/>
                          <a:latin typeface="Calibri" panose="020F0502020204030204" pitchFamily="34" charset="0"/>
                        </a:rPr>
                        <a:t>500367103</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63.27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8"/>
                  </a:ext>
                </a:extLst>
              </a:tr>
              <a:tr h="131955">
                <a:tc>
                  <a:txBody>
                    <a:bodyPr/>
                    <a:lstStyle/>
                    <a:p>
                      <a:pPr algn="l" fontAlgn="b"/>
                      <a:r>
                        <a:rPr lang="en-US" sz="800" b="1" i="0" u="none" strike="noStrike">
                          <a:solidFill>
                            <a:srgbClr val="000000"/>
                          </a:solidFill>
                          <a:effectLst/>
                          <a:latin typeface="Calibri" panose="020F0502020204030204" pitchFamily="34" charset="0"/>
                        </a:rPr>
                        <a:t>Adaptor 24VDC/1A</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en-US" sz="800" b="1" i="0" u="none" strike="noStrike">
                          <a:solidFill>
                            <a:srgbClr val="000000"/>
                          </a:solidFill>
                          <a:effectLst/>
                          <a:latin typeface="Calibri" panose="020F0502020204030204" pitchFamily="34" charset="0"/>
                        </a:rPr>
                        <a:t>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148.00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19"/>
                  </a:ext>
                </a:extLst>
              </a:tr>
              <a:tr h="131955">
                <a:tc>
                  <a:txBody>
                    <a:bodyPr/>
                    <a:lstStyle/>
                    <a:p>
                      <a:pPr algn="l" fontAlgn="b"/>
                      <a:r>
                        <a:rPr lang="en-US" sz="800" b="1" i="0" u="none" strike="noStrike">
                          <a:solidFill>
                            <a:srgbClr val="000000"/>
                          </a:solidFill>
                          <a:effectLst/>
                          <a:latin typeface="Calibri" panose="020F0502020204030204" pitchFamily="34" charset="0"/>
                        </a:rPr>
                        <a:t>Adaptor 12VDC/1A</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en-US" sz="800" b="1" i="0" u="none" strike="noStrike">
                          <a:solidFill>
                            <a:srgbClr val="000000"/>
                          </a:solidFill>
                          <a:effectLst/>
                          <a:latin typeface="Calibri" panose="020F0502020204030204" pitchFamily="34" charset="0"/>
                        </a:rPr>
                        <a:t>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148.00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20"/>
                  </a:ext>
                </a:extLst>
              </a:tr>
              <a:tr h="131955">
                <a:tc>
                  <a:txBody>
                    <a:bodyPr/>
                    <a:lstStyle/>
                    <a:p>
                      <a:pPr algn="l" fontAlgn="b"/>
                      <a:r>
                        <a:rPr lang="en-US" sz="800" b="1" i="0" u="none" strike="noStrike">
                          <a:solidFill>
                            <a:srgbClr val="000000"/>
                          </a:solidFill>
                          <a:effectLst/>
                          <a:latin typeface="Calibri" panose="020F0502020204030204" pitchFamily="34" charset="0"/>
                        </a:rPr>
                        <a:t>Hardware design</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r" fontAlgn="ctr"/>
                      <a:r>
                        <a:rPr lang="en-US" sz="800" b="1" i="0" u="none" strike="noStrike">
                          <a:solidFill>
                            <a:srgbClr val="000000"/>
                          </a:solidFill>
                          <a:effectLst/>
                          <a:latin typeface="Calibri" panose="020F0502020204030204" pitchFamily="34" charset="0"/>
                        </a:rPr>
                        <a:t> </a:t>
                      </a:r>
                    </a:p>
                  </a:txBody>
                  <a:tcPr marL="6598" marR="6598" marT="65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36.52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21"/>
                  </a:ext>
                </a:extLst>
              </a:tr>
              <a:tr h="131955">
                <a:tc>
                  <a:txBody>
                    <a:bodyPr/>
                    <a:lstStyle/>
                    <a:p>
                      <a:pPr algn="l" fontAlgn="b"/>
                      <a:r>
                        <a:rPr lang="en-US" sz="800" b="0" i="0" u="none" strike="noStrike">
                          <a:solidFill>
                            <a:srgbClr val="000000"/>
                          </a:solidFill>
                          <a:effectLst/>
                          <a:latin typeface="Calibri" panose="020F0502020204030204" pitchFamily="34" charset="0"/>
                        </a:rPr>
                        <a:t>Cover</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Calibri" panose="020F0502020204030204" pitchFamily="34" charset="0"/>
                        </a:rPr>
                        <a:t>18.26</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31955">
                <a:tc>
                  <a:txBody>
                    <a:bodyPr/>
                    <a:lstStyle/>
                    <a:p>
                      <a:pPr algn="l" fontAlgn="b"/>
                      <a:r>
                        <a:rPr lang="en-US" sz="800" b="0" i="0" u="none" strike="noStrike">
                          <a:solidFill>
                            <a:srgbClr val="000000"/>
                          </a:solidFill>
                          <a:effectLst/>
                          <a:latin typeface="Calibri" panose="020F0502020204030204" pitchFamily="34" charset="0"/>
                        </a:rPr>
                        <a:t>Camera Box</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1</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Calibri" panose="020F0502020204030204" pitchFamily="34" charset="0"/>
                        </a:rPr>
                        <a:t>18.26</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31955">
                <a:tc>
                  <a:txBody>
                    <a:bodyPr/>
                    <a:lstStyle/>
                    <a:p>
                      <a:pPr algn="l" fontAlgn="b"/>
                      <a:r>
                        <a:rPr lang="en-US" sz="800" b="1" i="0" u="none" strike="noStrike">
                          <a:solidFill>
                            <a:srgbClr val="000000"/>
                          </a:solidFill>
                          <a:effectLst/>
                          <a:latin typeface="Calibri" panose="020F0502020204030204" pitchFamily="34" charset="0"/>
                        </a:rPr>
                        <a:t>Other</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r>
                        <a:rPr lang="en-US" sz="800" b="1" i="0" u="none" strike="noStrike">
                          <a:solidFill>
                            <a:srgbClr val="000000"/>
                          </a:solidFill>
                          <a:effectLst/>
                          <a:latin typeface="Calibri" panose="020F0502020204030204" pitchFamily="34" charset="0"/>
                        </a:rPr>
                        <a:t> $     100.00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24"/>
                  </a:ext>
                </a:extLst>
              </a:tr>
              <a:tr h="131955">
                <a:tc>
                  <a:txBody>
                    <a:bodyPr/>
                    <a:lstStyle/>
                    <a:p>
                      <a:pPr algn="l" fontAlgn="b"/>
                      <a:r>
                        <a:rPr lang="en-US" sz="800" b="0" i="0" u="none" strike="noStrike">
                          <a:solidFill>
                            <a:srgbClr val="000000"/>
                          </a:solidFill>
                          <a:effectLst/>
                          <a:latin typeface="Calibri" panose="020F0502020204030204" pitchFamily="34" charset="0"/>
                        </a:rPr>
                        <a:t>LED lighting</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31955">
                <a:tc>
                  <a:txBody>
                    <a:bodyPr/>
                    <a:lstStyle/>
                    <a:p>
                      <a:pPr algn="l" fontAlgn="b"/>
                      <a:r>
                        <a:rPr lang="en-US" sz="800" b="0" i="0" u="none" strike="noStrike">
                          <a:solidFill>
                            <a:srgbClr val="000000"/>
                          </a:solidFill>
                          <a:effectLst/>
                          <a:latin typeface="Calibri" panose="020F0502020204030204" pitchFamily="34" charset="0"/>
                        </a:rPr>
                        <a:t>Cable</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31955">
                <a:tc>
                  <a:txBody>
                    <a:bodyPr/>
                    <a:lstStyle/>
                    <a:p>
                      <a:pPr algn="l" fontAlgn="b"/>
                      <a:r>
                        <a:rPr lang="en-US" sz="800" b="0" i="0" u="none" strike="noStrike">
                          <a:solidFill>
                            <a:srgbClr val="000000"/>
                          </a:solidFill>
                          <a:effectLst/>
                          <a:latin typeface="Calibri" panose="020F0502020204030204" pitchFamily="34" charset="0"/>
                        </a:rPr>
                        <a:t>Total</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800" b="0" i="0" u="none" strike="noStrike">
                          <a:solidFill>
                            <a:srgbClr val="000000"/>
                          </a:solidFill>
                          <a:effectLst/>
                          <a:latin typeface="Calibri" panose="020F0502020204030204" pitchFamily="34" charset="0"/>
                        </a:rPr>
                        <a:t> $  3,482.44 </a:t>
                      </a:r>
                    </a:p>
                  </a:txBody>
                  <a:tcPr marL="6598" marR="6598" marT="659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27"/>
                  </a:ext>
                </a:extLst>
              </a:tr>
            </a:tbl>
          </a:graphicData>
        </a:graphic>
      </p:graphicFrame>
      <p:pic>
        <p:nvPicPr>
          <p:cNvPr id="2" name="Picture 1"/>
          <p:cNvPicPr>
            <a:picLocks noChangeAspect="1"/>
          </p:cNvPicPr>
          <p:nvPr/>
        </p:nvPicPr>
        <p:blipFill>
          <a:blip r:embed="rId3"/>
          <a:stretch>
            <a:fillRect/>
          </a:stretch>
        </p:blipFill>
        <p:spPr>
          <a:xfrm>
            <a:off x="4712302" y="798978"/>
            <a:ext cx="4431698" cy="3642286"/>
          </a:xfrm>
          <a:prstGeom prst="rect">
            <a:avLst/>
          </a:prstGeom>
        </p:spPr>
      </p:pic>
      <p:sp>
        <p:nvSpPr>
          <p:cNvPr id="6" name="TextBox 5"/>
          <p:cNvSpPr txBox="1"/>
          <p:nvPr/>
        </p:nvSpPr>
        <p:spPr>
          <a:xfrm>
            <a:off x="8332445" y="3893728"/>
            <a:ext cx="727122" cy="1938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000">
                <a:solidFill>
                  <a:srgbClr val="FF0000"/>
                </a:solidFill>
              </a:rPr>
              <a:t>$10,131.02</a:t>
            </a:r>
            <a:endParaRPr lang="en-US" sz="1000" dirty="0">
              <a:solidFill>
                <a:srgbClr val="FF0000"/>
              </a:solidFill>
              <a:latin typeface="+mn-lt"/>
            </a:endParaRPr>
          </a:p>
        </p:txBody>
      </p:sp>
      <p:sp>
        <p:nvSpPr>
          <p:cNvPr id="7" name="TextBox 6"/>
          <p:cNvSpPr txBox="1"/>
          <p:nvPr/>
        </p:nvSpPr>
        <p:spPr>
          <a:xfrm>
            <a:off x="0" y="591515"/>
            <a:ext cx="2150589" cy="2492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The price make by ourself</a:t>
            </a:r>
            <a:endParaRPr lang="en-US" sz="1400" dirty="0">
              <a:latin typeface="+mn-lt"/>
            </a:endParaRPr>
          </a:p>
        </p:txBody>
      </p:sp>
      <p:sp>
        <p:nvSpPr>
          <p:cNvPr id="8" name="TextBox 7"/>
          <p:cNvSpPr txBox="1"/>
          <p:nvPr/>
        </p:nvSpPr>
        <p:spPr>
          <a:xfrm>
            <a:off x="4712302" y="591515"/>
            <a:ext cx="2530501" cy="2492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Price make by outside supplier</a:t>
            </a:r>
            <a:endParaRPr lang="en-US" sz="1400" dirty="0">
              <a:latin typeface="+mn-lt"/>
            </a:endParaRPr>
          </a:p>
        </p:txBody>
      </p:sp>
      <p:sp>
        <p:nvSpPr>
          <p:cNvPr id="9" name="TextBox 8"/>
          <p:cNvSpPr txBox="1"/>
          <p:nvPr/>
        </p:nvSpPr>
        <p:spPr>
          <a:xfrm>
            <a:off x="78366" y="4728876"/>
            <a:ext cx="6699911" cy="2492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By apply this project obviously we can avoid cost about $6,648.58 on each saw tool.</a:t>
            </a:r>
            <a:endParaRPr lang="en-US" sz="1400" dirty="0">
              <a:latin typeface="+mn-lt"/>
            </a:endParaRPr>
          </a:p>
        </p:txBody>
      </p:sp>
    </p:spTree>
    <p:extLst>
      <p:ext uri="{BB962C8B-B14F-4D97-AF65-F5344CB8AC3E}">
        <p14:creationId xmlns:p14="http://schemas.microsoft.com/office/powerpoint/2010/main" val="15205877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4"/>
          </p:nvPr>
        </p:nvSpPr>
        <p:spPr/>
        <p:txBody>
          <a:bodyPr/>
          <a:lstStyle/>
          <a:p>
            <a:r>
              <a:rPr lang="en-US"/>
              <a:t>Rootcause has been identified since the old method is totally depending on human.</a:t>
            </a:r>
          </a:p>
          <a:p>
            <a:r>
              <a:rPr lang="en-US"/>
              <a:t>By using </a:t>
            </a:r>
            <a:r>
              <a:rPr lang="en-US" b="1"/>
              <a:t>a state-of-the-art deep-learning object detection </a:t>
            </a:r>
            <a:r>
              <a:rPr lang="en-US"/>
              <a:t>we did build a system to detect and recognize the tray ID automatically on each input tray.</a:t>
            </a:r>
          </a:p>
          <a:p>
            <a:r>
              <a:rPr lang="en-US"/>
              <a:t>By applying the automatic detect tray method we would avoid loading wrong tray from the human mistake. Therefore, it can estimate save </a:t>
            </a:r>
            <a:r>
              <a:rPr lang="en-US" b="1"/>
              <a:t>$52,272.00</a:t>
            </a:r>
            <a:r>
              <a:rPr lang="en-US"/>
              <a:t> each year.</a:t>
            </a:r>
          </a:p>
          <a:p>
            <a:r>
              <a:rPr lang="en-US"/>
              <a:t> In additional, the new system that we develop have has an ability to easily scallable and customize to any module using the same form factor of Intel tray.</a:t>
            </a:r>
          </a:p>
          <a:p>
            <a:r>
              <a:rPr lang="en-US"/>
              <a:t>The origin idea and contribution has lead by SAW AE-ME in </a:t>
            </a:r>
            <a:r>
              <a:rPr lang="en-US" b="1"/>
              <a:t>VNAT</a:t>
            </a:r>
            <a:r>
              <a:rPr lang="en-US"/>
              <a:t> site.</a:t>
            </a:r>
          </a:p>
        </p:txBody>
      </p:sp>
      <p:sp>
        <p:nvSpPr>
          <p:cNvPr id="6" name="Title 5"/>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19234260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 FUTURE PLAN</a:t>
            </a:r>
          </a:p>
        </p:txBody>
      </p:sp>
      <p:sp>
        <p:nvSpPr>
          <p:cNvPr id="9" name="Rectangle 8"/>
          <p:cNvSpPr/>
          <p:nvPr/>
        </p:nvSpPr>
        <p:spPr>
          <a:xfrm>
            <a:off x="222250" y="763473"/>
            <a:ext cx="8528050" cy="3508653"/>
          </a:xfrm>
          <a:prstGeom prst="rect">
            <a:avLst/>
          </a:prstGeom>
        </p:spPr>
        <p:txBody>
          <a:bodyPr wrap="square">
            <a:spAutoFit/>
          </a:bodyPr>
          <a:lstStyle/>
          <a:p>
            <a:pPr>
              <a:buFont typeface="Wingdings" pitchFamily="2" charset="2"/>
              <a:buChar char="q"/>
            </a:pPr>
            <a:r>
              <a:rPr lang="en-US" b="1" u="sng"/>
              <a:t>In depth studies to develop a fansatic function is detecting OOP unit on tray at SAW and it will be integrated into this improvement.</a:t>
            </a:r>
          </a:p>
          <a:p>
            <a:pPr>
              <a:buFont typeface="Wingdings" pitchFamily="2" charset="2"/>
              <a:buChar char="q"/>
            </a:pPr>
            <a:endParaRPr lang="en-US" b="1" u="sng"/>
          </a:p>
          <a:p>
            <a:pPr>
              <a:buFont typeface="Wingdings" pitchFamily="2" charset="2"/>
              <a:buChar char="q"/>
            </a:pPr>
            <a:r>
              <a:rPr lang="en-US" b="1" u="sng"/>
              <a:t>Introduce this method to across Module e.t MHS or all module that using tray</a:t>
            </a:r>
            <a:endParaRPr lang="en-US" b="1" u="sng" dirty="0"/>
          </a:p>
          <a:p>
            <a:pPr lvl="1"/>
            <a:endParaRPr lang="en-US" dirty="0"/>
          </a:p>
          <a:p>
            <a:pPr>
              <a:buFont typeface="Wingdings" pitchFamily="2" charset="2"/>
              <a:buChar char="q"/>
            </a:pPr>
            <a:r>
              <a:rPr lang="en-MY" b="1" u="sng"/>
              <a:t>Introduce the new </a:t>
            </a:r>
            <a:r>
              <a:rPr lang="en-MY" b="1" u="sng" dirty="0"/>
              <a:t>method of visual inspection </a:t>
            </a:r>
            <a:r>
              <a:rPr lang="en-MY" b="1" u="sng"/>
              <a:t>for supplier.</a:t>
            </a:r>
            <a:endParaRPr lang="en-MY" b="1" u="sng" dirty="0"/>
          </a:p>
          <a:p>
            <a:pPr marR="0" lvl="1" fontAlgn="ctr">
              <a:spcBef>
                <a:spcPts val="0"/>
              </a:spcBef>
              <a:spcAft>
                <a:spcPts val="0"/>
              </a:spcAft>
              <a:buSzPts val="1000"/>
              <a:tabLst>
                <a:tab pos="914400" algn="l"/>
              </a:tabLst>
            </a:pPr>
            <a:endParaRPr lang="en-MY" dirty="0"/>
          </a:p>
          <a:p>
            <a:pPr marL="285750" indent="-285750">
              <a:buFont typeface="Wingdings" panose="05000000000000000000" pitchFamily="2" charset="2"/>
              <a:buChar char="q"/>
            </a:pPr>
            <a:r>
              <a:rPr lang="en-US" b="1" u="sng"/>
              <a:t>Implemented this method across globally.</a:t>
            </a:r>
            <a:endParaRPr lang="en-US" b="1" u="sng" dirty="0"/>
          </a:p>
          <a:p>
            <a:pPr marL="742950" lvl="1" indent="-285750">
              <a:buFont typeface="Wingdings" panose="05000000000000000000" pitchFamily="2" charset="2"/>
              <a:buChar char="q"/>
            </a:pPr>
            <a:endParaRPr lang="en-MY" dirty="0"/>
          </a:p>
          <a:p>
            <a:endParaRPr lang="en-US" dirty="0"/>
          </a:p>
          <a:p>
            <a:pPr marR="0" lvl="1" fontAlgn="ctr">
              <a:spcBef>
                <a:spcPts val="0"/>
              </a:spcBef>
              <a:spcAft>
                <a:spcPts val="0"/>
              </a:spcAft>
              <a:buSzPts val="1000"/>
              <a:tabLst>
                <a:tab pos="914400" algn="l"/>
              </a:tabLst>
            </a:pP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00317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6809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ectangle 4"/>
          <p:cNvSpPr/>
          <p:nvPr/>
        </p:nvSpPr>
        <p:spPr>
          <a:xfrm>
            <a:off x="3056201" y="2110085"/>
            <a:ext cx="303159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BACKUP</a:t>
            </a:r>
          </a:p>
        </p:txBody>
      </p:sp>
    </p:spTree>
    <p:extLst>
      <p:ext uri="{BB962C8B-B14F-4D97-AF65-F5344CB8AC3E}">
        <p14:creationId xmlns:p14="http://schemas.microsoft.com/office/powerpoint/2010/main" val="1310213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636713" y="357998"/>
            <a:ext cx="6977062" cy="1054100"/>
          </a:xfrm>
        </p:spPr>
        <p:txBody>
          <a:bodyPr>
            <a:normAutofit/>
          </a:bodyPr>
          <a:lstStyle/>
          <a:p>
            <a:pPr algn="ctr"/>
            <a:r>
              <a:rPr lang="en-US" b="1" dirty="0"/>
              <a:t>TRAY ID DETECTION</a:t>
            </a:r>
          </a:p>
          <a:p>
            <a:pPr algn="ctr"/>
            <a:r>
              <a:rPr lang="en-US" b="1" dirty="0"/>
              <a:t>MODULE : SAW SINGULATION</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176868" y="1554399"/>
            <a:ext cx="5527438" cy="2810078"/>
          </a:xfrm>
          <a:prstGeom prst="rect">
            <a:avLst/>
          </a:prstGeom>
          <a:noFill/>
          <a:ln>
            <a:noFill/>
          </a:ln>
        </p:spPr>
      </p:pic>
    </p:spTree>
    <p:extLst>
      <p:ext uri="{BB962C8B-B14F-4D97-AF65-F5344CB8AC3E}">
        <p14:creationId xmlns:p14="http://schemas.microsoft.com/office/powerpoint/2010/main" val="35344344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800" y="0"/>
            <a:ext cx="8775050" cy="548640"/>
          </a:xfrm>
        </p:spPr>
        <p:txBody>
          <a:bodyPr>
            <a:normAutofit fontScale="90000"/>
          </a:bodyPr>
          <a:lstStyle/>
          <a:p>
            <a:r>
              <a:rPr lang="en-US"/>
              <a:t>Testing the lighting and contrast auto adjustment function of webcam (1)</a:t>
            </a:r>
            <a:br>
              <a:rPr lang="en-US"/>
            </a:br>
            <a:endParaRPr lang="en-US"/>
          </a:p>
        </p:txBody>
      </p:sp>
      <p:pic>
        <p:nvPicPr>
          <p:cNvPr id="8" name="Content Placeholder 7"/>
          <p:cNvPicPr>
            <a:picLocks noGrp="1" noChangeAspect="1"/>
          </p:cNvPicPr>
          <p:nvPr>
            <p:ph sz="quarter" idx="14"/>
          </p:nvPr>
        </p:nvPicPr>
        <p:blipFill>
          <a:blip r:embed="rId2"/>
          <a:stretch>
            <a:fillRect/>
          </a:stretch>
        </p:blipFill>
        <p:spPr>
          <a:xfrm>
            <a:off x="1083559" y="501650"/>
            <a:ext cx="6961943" cy="4358328"/>
          </a:xfrm>
          <a:prstGeom prst="rect">
            <a:avLst/>
          </a:prstGeom>
        </p:spPr>
      </p:pic>
    </p:spTree>
    <p:extLst>
      <p:ext uri="{BB962C8B-B14F-4D97-AF65-F5344CB8AC3E}">
        <p14:creationId xmlns:p14="http://schemas.microsoft.com/office/powerpoint/2010/main" val="186684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800" y="0"/>
            <a:ext cx="8775050" cy="548640"/>
          </a:xfrm>
        </p:spPr>
        <p:txBody>
          <a:bodyPr>
            <a:normAutofit fontScale="90000"/>
          </a:bodyPr>
          <a:lstStyle/>
          <a:p>
            <a:r>
              <a:rPr lang="en-US"/>
              <a:t>Testing the lighting and contrast auto adjustment function of webcam (2)</a:t>
            </a:r>
            <a:br>
              <a:rPr lang="en-US"/>
            </a:br>
            <a:endParaRPr lang="en-US"/>
          </a:p>
        </p:txBody>
      </p:sp>
      <p:pic>
        <p:nvPicPr>
          <p:cNvPr id="4" name="Auto_contrast_Lighting">
            <a:hlinkClick r:id="" action="ppaction://media"/>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101601" y="548640"/>
            <a:ext cx="6699250" cy="3768513"/>
          </a:xfrm>
        </p:spPr>
      </p:pic>
      <p:sp>
        <p:nvSpPr>
          <p:cNvPr id="5" name="TextBox 4"/>
          <p:cNvSpPr txBox="1"/>
          <p:nvPr/>
        </p:nvSpPr>
        <p:spPr>
          <a:xfrm>
            <a:off x="6934201" y="774700"/>
            <a:ext cx="2108200" cy="3479927"/>
          </a:xfrm>
          <a:prstGeom prst="rect">
            <a:avLst/>
          </a:prstGeom>
          <a:noFill/>
          <a:ln w="25400">
            <a:noFill/>
          </a:ln>
          <a:effectLst/>
        </p:spPr>
        <p:txBody>
          <a:bodyPr wrap="squar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a:latin typeface="+mn-lt"/>
              </a:rPr>
              <a:t>The left videos capture the actual camera kits that show the lighting is adjusted between max and min level.</a:t>
            </a:r>
          </a:p>
          <a:p>
            <a:pPr>
              <a:lnSpc>
                <a:spcPct val="90000"/>
              </a:lnSpc>
              <a:spcBef>
                <a:spcPts val="480"/>
              </a:spcBef>
              <a:tabLst>
                <a:tab pos="2743200" algn="l"/>
                <a:tab pos="3657600" algn="l"/>
                <a:tab pos="4572000" algn="l"/>
                <a:tab pos="5486400" algn="l"/>
              </a:tabLst>
            </a:pPr>
            <a:r>
              <a:rPr lang="en-US" sz="1400">
                <a:latin typeface="+mn-lt"/>
              </a:rPr>
              <a:t>The right vides capture the output tray image on the software.</a:t>
            </a:r>
          </a:p>
          <a:p>
            <a:pPr>
              <a:lnSpc>
                <a:spcPct val="90000"/>
              </a:lnSpc>
              <a:spcBef>
                <a:spcPts val="480"/>
              </a:spcBef>
              <a:tabLst>
                <a:tab pos="2743200" algn="l"/>
                <a:tab pos="3657600" algn="l"/>
                <a:tab pos="4572000" algn="l"/>
                <a:tab pos="5486400" algn="l"/>
              </a:tabLst>
            </a:pPr>
            <a:r>
              <a:rPr lang="en-US" sz="1400">
                <a:latin typeface="+mn-lt"/>
              </a:rPr>
              <a:t>Synchronization with boths videos is showed that when the lighting level at left change between max to min then the output image right side </a:t>
            </a:r>
            <a:r>
              <a:rPr lang="en-US" sz="1400" b="1">
                <a:latin typeface="+mn-lt"/>
              </a:rPr>
              <a:t>have auto-balanced the lighting and contrast.</a:t>
            </a:r>
            <a:endParaRPr lang="en-US" sz="1400" b="1" dirty="0">
              <a:latin typeface="+mn-lt"/>
            </a:endParaRPr>
          </a:p>
        </p:txBody>
      </p:sp>
    </p:spTree>
    <p:extLst>
      <p:ext uri="{BB962C8B-B14F-4D97-AF65-F5344CB8AC3E}">
        <p14:creationId xmlns:p14="http://schemas.microsoft.com/office/powerpoint/2010/main" val="220306149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78AB81-85A7-4A4F-874A-8F0F85975EA4}"/>
              </a:ext>
            </a:extLst>
          </p:cNvPr>
          <p:cNvSpPr>
            <a:spLocks noGrp="1"/>
          </p:cNvSpPr>
          <p:nvPr>
            <p:ph type="title"/>
          </p:nvPr>
        </p:nvSpPr>
        <p:spPr/>
        <p:txBody>
          <a:bodyPr>
            <a:normAutofit/>
          </a:bodyPr>
          <a:lstStyle/>
          <a:p>
            <a:r>
              <a:rPr lang="en-US" dirty="0"/>
              <a:t>1. Define Problem</a:t>
            </a:r>
          </a:p>
        </p:txBody>
      </p:sp>
      <p:sp>
        <p:nvSpPr>
          <p:cNvPr id="8" name="Content Placeholder 2"/>
          <p:cNvSpPr>
            <a:spLocks noGrp="1"/>
          </p:cNvSpPr>
          <p:nvPr>
            <p:ph sz="quarter" idx="4294967295"/>
          </p:nvPr>
        </p:nvSpPr>
        <p:spPr>
          <a:xfrm>
            <a:off x="2959768" y="640791"/>
            <a:ext cx="6031832" cy="4207935"/>
          </a:xfrm>
          <a:prstGeom prst="rect">
            <a:avLst/>
          </a:prstGeom>
        </p:spPr>
        <p:txBody>
          <a:bodyPr>
            <a:noAutofit/>
          </a:bodyPr>
          <a:lstStyle/>
          <a:p>
            <a:pPr marL="0" indent="0">
              <a:spcBef>
                <a:spcPts val="600"/>
              </a:spcBef>
              <a:buNone/>
            </a:pPr>
            <a:r>
              <a:rPr lang="en-US" sz="1400" b="1" dirty="0">
                <a:solidFill>
                  <a:srgbClr val="0000FF"/>
                </a:solidFill>
              </a:rPr>
              <a:t>Problem / Issue</a:t>
            </a:r>
            <a:r>
              <a:rPr lang="en-US" sz="1400" dirty="0">
                <a:solidFill>
                  <a:srgbClr val="0000FF"/>
                </a:solidFill>
              </a:rPr>
              <a:t>: Serval Yield excursions due to MT load wrong tray.</a:t>
            </a:r>
          </a:p>
          <a:p>
            <a:pPr>
              <a:spcBef>
                <a:spcPts val="600"/>
              </a:spcBef>
            </a:pPr>
            <a:r>
              <a:rPr lang="en-US" sz="1400" dirty="0"/>
              <a:t>First Case: On WW 28.6D’19, lot  U928D369 (JFP2 product) had </a:t>
            </a:r>
            <a:r>
              <a:rPr lang="en-US" sz="1400" b="1" dirty="0"/>
              <a:t>3256u</a:t>
            </a:r>
            <a:r>
              <a:rPr lang="en-US" sz="1400" dirty="0"/>
              <a:t> OOP at SSS001 due to wrong tray usage. One bundle of THP tray  (Part#500298820) were loaded into tool instead of JFP2 (Part#500298821) tray </a:t>
            </a:r>
          </a:p>
          <a:p>
            <a:pPr>
              <a:spcBef>
                <a:spcPts val="600"/>
              </a:spcBef>
            </a:pPr>
            <a:r>
              <a:rPr lang="en-US" sz="1400" dirty="0"/>
              <a:t>Second Case: On WW 30.2N, SSS006 was planned to convert from XG756 to XG766. MT did a mistake to keep loading XG756 tray to tool after conversion. This cause unit OOP in 5 tray (</a:t>
            </a:r>
            <a:r>
              <a:rPr lang="en-US" sz="1400" b="1" dirty="0"/>
              <a:t>1100 units rejected)</a:t>
            </a:r>
            <a:r>
              <a:rPr lang="en-US" sz="1400" dirty="0"/>
              <a:t>. </a:t>
            </a:r>
          </a:p>
          <a:p>
            <a:pPr marL="0" indent="0">
              <a:spcBef>
                <a:spcPts val="600"/>
              </a:spcBef>
              <a:buNone/>
            </a:pPr>
            <a:endParaRPr lang="en-US" sz="1400" b="1" dirty="0">
              <a:sym typeface="Wingdings" panose="05000000000000000000" pitchFamily="2" charset="2"/>
            </a:endParaRPr>
          </a:p>
          <a:p>
            <a:pPr marL="0" indent="0">
              <a:spcBef>
                <a:spcPts val="600"/>
              </a:spcBef>
              <a:buNone/>
            </a:pPr>
            <a:r>
              <a:rPr lang="en-US" sz="1400" b="1" dirty="0">
                <a:sym typeface="Wingdings" panose="05000000000000000000" pitchFamily="2" charset="2"/>
              </a:rPr>
              <a:t> </a:t>
            </a:r>
            <a:r>
              <a:rPr lang="en-US" sz="1400" b="1" dirty="0"/>
              <a:t>In Q3’19, we have 2 cases due to wrong tray usage cause 4356 units OOP rejected.</a:t>
            </a:r>
          </a:p>
          <a:p>
            <a:pPr>
              <a:spcBef>
                <a:spcPts val="600"/>
              </a:spcBef>
              <a:buFont typeface="Wingdings" panose="05000000000000000000" pitchFamily="2" charset="2"/>
              <a:buChar char="v"/>
            </a:pPr>
            <a:r>
              <a:rPr lang="en-US" sz="1400" b="1" dirty="0">
                <a:solidFill>
                  <a:srgbClr val="0000FF"/>
                </a:solidFill>
              </a:rPr>
              <a:t>Goal or Objective:</a:t>
            </a:r>
          </a:p>
          <a:p>
            <a:pPr marL="0" indent="0">
              <a:spcBef>
                <a:spcPts val="600"/>
              </a:spcBef>
              <a:buNone/>
            </a:pPr>
            <a:r>
              <a:rPr lang="en-US" sz="1400" b="1" dirty="0">
                <a:solidFill>
                  <a:srgbClr val="92D050"/>
                </a:solidFill>
              </a:rPr>
              <a:t>To eliminate the number of OOP units at SAW module due to wrong tray loading</a:t>
            </a:r>
            <a:r>
              <a:rPr lang="en-US" sz="1400" b="1" dirty="0"/>
              <a:t>.</a:t>
            </a:r>
          </a:p>
        </p:txBody>
      </p:sp>
      <p:graphicFrame>
        <p:nvGraphicFramePr>
          <p:cNvPr id="10" name="Table 9"/>
          <p:cNvGraphicFramePr>
            <a:graphicFrameLocks noGrp="1"/>
          </p:cNvGraphicFramePr>
          <p:nvPr>
            <p:extLst>
              <p:ext uri="{D42A27DB-BD31-4B8C-83A1-F6EECF244321}">
                <p14:modId xmlns:p14="http://schemas.microsoft.com/office/powerpoint/2010/main" val="943541529"/>
              </p:ext>
            </p:extLst>
          </p:nvPr>
        </p:nvGraphicFramePr>
        <p:xfrm>
          <a:off x="51370" y="640791"/>
          <a:ext cx="2800114" cy="2996355"/>
        </p:xfrm>
        <a:graphic>
          <a:graphicData uri="http://schemas.openxmlformats.org/drawingml/2006/table">
            <a:tbl>
              <a:tblPr firstRow="1" bandRow="1">
                <a:tableStyleId>{69CF1AB2-1976-4502-BF36-3FF5EA218861}</a:tableStyleId>
              </a:tblPr>
              <a:tblGrid>
                <a:gridCol w="977330">
                  <a:extLst>
                    <a:ext uri="{9D8B030D-6E8A-4147-A177-3AD203B41FA5}">
                      <a16:colId xmlns:a16="http://schemas.microsoft.com/office/drawing/2014/main" val="20000"/>
                    </a:ext>
                  </a:extLst>
                </a:gridCol>
                <a:gridCol w="1822784">
                  <a:extLst>
                    <a:ext uri="{9D8B030D-6E8A-4147-A177-3AD203B41FA5}">
                      <a16:colId xmlns:a16="http://schemas.microsoft.com/office/drawing/2014/main" val="20001"/>
                    </a:ext>
                  </a:extLst>
                </a:gridCol>
              </a:tblGrid>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a:solidFill>
                            <a:srgbClr val="000000"/>
                          </a:solidFill>
                        </a:rPr>
                        <a:t>Factory/</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a:solidFill>
                            <a:srgbClr val="000000"/>
                          </a:solidFill>
                        </a:rPr>
                        <a:t>Module</a:t>
                      </a:r>
                      <a:endParaRPr lang="en-US" sz="1050" b="1" baseline="0" dirty="0">
                        <a:solidFill>
                          <a:srgbClr val="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kern="1200" baseline="0">
                          <a:solidFill>
                            <a:srgbClr val="000000"/>
                          </a:solidFill>
                        </a:rPr>
                        <a:t>VNAT/SAW</a:t>
                      </a:r>
                      <a:endParaRPr lang="en-US" sz="1050" b="1" kern="1200" dirty="0">
                        <a:solidFill>
                          <a:srgbClr val="000000"/>
                        </a:solidFill>
                        <a:latin typeface="+mn-lt"/>
                        <a:ea typeface="+mn-ea"/>
                        <a:cs typeface="+mn-cs"/>
                      </a:endParaRPr>
                    </a:p>
                  </a:txBody>
                  <a:tcPr/>
                </a:tc>
                <a:extLst>
                  <a:ext uri="{0D108BD9-81ED-4DB2-BD59-A6C34878D82A}">
                    <a16:rowId xmlns:a16="http://schemas.microsoft.com/office/drawing/2014/main" val="10000"/>
                  </a:ext>
                </a:extLst>
              </a:tr>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Process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Strip singulation</a:t>
                      </a:r>
                      <a:endParaRPr lang="en-US" sz="1050" b="0" baseline="0" dirty="0">
                        <a:solidFill>
                          <a:srgbClr val="000000"/>
                        </a:solidFill>
                      </a:endParaRPr>
                    </a:p>
                  </a:txBody>
                  <a:tcPr/>
                </a:tc>
                <a:extLst>
                  <a:ext uri="{0D108BD9-81ED-4DB2-BD59-A6C34878D82A}">
                    <a16:rowId xmlns:a16="http://schemas.microsoft.com/office/drawing/2014/main" val="10001"/>
                  </a:ext>
                </a:extLst>
              </a:tr>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Start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kern="1200">
                          <a:solidFill>
                            <a:srgbClr val="000000"/>
                          </a:solidFill>
                          <a:latin typeface="+mn-lt"/>
                          <a:ea typeface="+mn-ea"/>
                          <a:cs typeface="+mn-cs"/>
                        </a:rPr>
                        <a:t>Sep,</a:t>
                      </a:r>
                      <a:r>
                        <a:rPr lang="en-US" sz="1050" b="0" kern="1200" baseline="0">
                          <a:solidFill>
                            <a:srgbClr val="000000"/>
                          </a:solidFill>
                          <a:latin typeface="+mn-lt"/>
                          <a:ea typeface="+mn-ea"/>
                          <a:cs typeface="+mn-cs"/>
                        </a:rPr>
                        <a:t> 02 2019</a:t>
                      </a:r>
                      <a:endParaRPr lang="en-US" sz="1050" b="0" kern="1200" dirty="0">
                        <a:solidFill>
                          <a:srgbClr val="000000"/>
                        </a:solidFill>
                        <a:latin typeface="+mn-lt"/>
                        <a:ea typeface="+mn-ea"/>
                        <a:cs typeface="+mn-cs"/>
                      </a:endParaRPr>
                    </a:p>
                  </a:txBody>
                  <a:tcPr/>
                </a:tc>
                <a:extLst>
                  <a:ext uri="{0D108BD9-81ED-4DB2-BD59-A6C34878D82A}">
                    <a16:rowId xmlns:a16="http://schemas.microsoft.com/office/drawing/2014/main" val="10002"/>
                  </a:ext>
                </a:extLst>
              </a:tr>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Comp. Date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TBD</a:t>
                      </a:r>
                      <a:endParaRPr lang="en-US" sz="1050" b="0" baseline="0" dirty="0">
                        <a:solidFill>
                          <a:srgbClr val="000000"/>
                        </a:solidFill>
                      </a:endParaRPr>
                    </a:p>
                  </a:txBody>
                  <a:tcPr/>
                </a:tc>
                <a:extLst>
                  <a:ext uri="{0D108BD9-81ED-4DB2-BD59-A6C34878D82A}">
                    <a16:rowId xmlns:a16="http://schemas.microsoft.com/office/drawing/2014/main" val="10003"/>
                  </a:ext>
                </a:extLst>
              </a:tr>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000000"/>
                          </a:solidFill>
                        </a:rPr>
                        <a:t>Leader</a:t>
                      </a:r>
                      <a:endParaRPr lang="en-US" sz="1050" b="1" baseline="0" dirty="0">
                        <a:solidFill>
                          <a:srgbClr val="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Duong, Van Binh</a:t>
                      </a:r>
                      <a:endParaRPr lang="en-US" sz="1050" b="0" baseline="0" dirty="0">
                        <a:solidFill>
                          <a:srgbClr val="000000"/>
                        </a:solidFill>
                      </a:endParaRPr>
                    </a:p>
                  </a:txBody>
                  <a:tcPr/>
                </a:tc>
                <a:extLst>
                  <a:ext uri="{0D108BD9-81ED-4DB2-BD59-A6C34878D82A}">
                    <a16:rowId xmlns:a16="http://schemas.microsoft.com/office/drawing/2014/main" val="10004"/>
                  </a:ext>
                </a:extLst>
              </a:tr>
              <a:tr h="2352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Mentor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Nguyen, Sy Hung</a:t>
                      </a:r>
                      <a:endParaRPr lang="en-US" sz="1050" b="0" baseline="0" dirty="0">
                        <a:solidFill>
                          <a:srgbClr val="000000"/>
                        </a:solidFill>
                      </a:endParaRPr>
                    </a:p>
                  </a:txBody>
                  <a:tcPr/>
                </a:tc>
                <a:extLst>
                  <a:ext uri="{0D108BD9-81ED-4DB2-BD59-A6C34878D82A}">
                    <a16:rowId xmlns:a16="http://schemas.microsoft.com/office/drawing/2014/main" val="10006"/>
                  </a:ext>
                </a:extLst>
              </a:tr>
              <a:tr h="9160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Team Members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Duong, Van Binh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Tran, Phong Thach</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Luong, Xuan Dong</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Truong, Quang Trong</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b="0" baseline="0">
                          <a:solidFill>
                            <a:srgbClr val="000000"/>
                          </a:solidFill>
                        </a:rPr>
                        <a:t>Le, Van Cung</a:t>
                      </a:r>
                    </a:p>
                  </a:txBody>
                  <a:tcPr/>
                </a:tc>
                <a:extLst>
                  <a:ext uri="{0D108BD9-81ED-4DB2-BD59-A6C34878D82A}">
                    <a16:rowId xmlns:a16="http://schemas.microsoft.com/office/drawing/2014/main" val="10007"/>
                  </a:ext>
                </a:extLst>
              </a:tr>
              <a:tr h="3849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baseline="0" dirty="0">
                          <a:solidFill>
                            <a:srgbClr val="000000"/>
                          </a:solidFill>
                        </a:rPr>
                        <a:t>Objective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a:t>Improve</a:t>
                      </a:r>
                      <a:r>
                        <a:rPr lang="en-US" sz="1050" b="1" baseline="0"/>
                        <a:t> the SAW</a:t>
                      </a:r>
                      <a:r>
                        <a:rPr lang="en-US" sz="1050" b="1"/>
                        <a:t> </a:t>
                      </a:r>
                      <a:r>
                        <a:rPr lang="en-US" sz="1050" b="1" dirty="0"/>
                        <a:t>Machine availability</a:t>
                      </a:r>
                      <a:endParaRPr lang="en-US" sz="1050" b="1" baseline="0" dirty="0">
                        <a:solidFill>
                          <a:srgbClr val="000000"/>
                        </a:solidFill>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5161214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Current situation</a:t>
            </a:r>
          </a:p>
        </p:txBody>
      </p:sp>
      <p:sp>
        <p:nvSpPr>
          <p:cNvPr id="8" name="Rectangle 7"/>
          <p:cNvSpPr/>
          <p:nvPr/>
        </p:nvSpPr>
        <p:spPr>
          <a:xfrm>
            <a:off x="433826" y="3155034"/>
            <a:ext cx="8759634" cy="738664"/>
          </a:xfrm>
          <a:prstGeom prst="rect">
            <a:avLst/>
          </a:prstGeom>
        </p:spPr>
        <p:txBody>
          <a:bodyPr wrap="square">
            <a:spAutoFit/>
          </a:bodyPr>
          <a:lstStyle/>
          <a:p>
            <a:pPr marL="285750" indent="-285750">
              <a:buFont typeface="Wingdings" panose="05000000000000000000" pitchFamily="2" charset="2"/>
              <a:buChar char="v"/>
            </a:pPr>
            <a:r>
              <a:rPr lang="en-US" sz="1400" dirty="0"/>
              <a:t>MTs have to do more steps to perform the visual inspection tray ID before running.</a:t>
            </a:r>
          </a:p>
          <a:p>
            <a:pPr marL="285750" indent="-285750">
              <a:buFont typeface="Wingdings" panose="05000000000000000000" pitchFamily="2" charset="2"/>
              <a:buChar char="v"/>
            </a:pPr>
            <a:r>
              <a:rPr lang="en-US" sz="1400" dirty="0"/>
              <a:t>The size of tray ID is small and the surface texture is not easy to inspect.</a:t>
            </a:r>
          </a:p>
          <a:p>
            <a:pPr marL="285750" indent="-285750">
              <a:buFont typeface="Wingdings" panose="05000000000000000000" pitchFamily="2" charset="2"/>
              <a:buChar char="v"/>
            </a:pPr>
            <a:r>
              <a:rPr lang="en-US" sz="1400" dirty="0"/>
              <a:t>A lots types of tray at IDM Kanban</a:t>
            </a:r>
          </a:p>
        </p:txBody>
      </p:sp>
      <p:pic>
        <p:nvPicPr>
          <p:cNvPr id="2" name="Picture 1"/>
          <p:cNvPicPr>
            <a:picLocks noChangeAspect="1"/>
          </p:cNvPicPr>
          <p:nvPr/>
        </p:nvPicPr>
        <p:blipFill rotWithShape="1">
          <a:blip r:embed="rId3"/>
          <a:srcRect t="15903"/>
          <a:stretch/>
        </p:blipFill>
        <p:spPr>
          <a:xfrm>
            <a:off x="5571522" y="1101374"/>
            <a:ext cx="2656866" cy="929913"/>
          </a:xfrm>
          <a:prstGeom prst="rect">
            <a:avLst/>
          </a:prstGeom>
        </p:spPr>
      </p:pic>
      <p:sp>
        <p:nvSpPr>
          <p:cNvPr id="10" name="TextBox 9"/>
          <p:cNvSpPr txBox="1"/>
          <p:nvPr/>
        </p:nvSpPr>
        <p:spPr>
          <a:xfrm>
            <a:off x="433826" y="658176"/>
            <a:ext cx="2114821" cy="443198"/>
          </a:xfrm>
          <a:prstGeom prst="rect">
            <a:avLst/>
          </a:prstGeom>
          <a:noFill/>
          <a:ln w="25400">
            <a:noFill/>
          </a:ln>
          <a:effectLst/>
        </p:spPr>
        <p:txBody>
          <a:bodyPr wrap="square" lIns="45720" tIns="27432" rIns="45720" bIns="27432" rtlCol="0" anchor="t" anchorCtr="0">
            <a:spAutoFit/>
          </a:bodyPr>
          <a:lstStyle/>
          <a:p>
            <a:pPr algn="ctr">
              <a:lnSpc>
                <a:spcPct val="90000"/>
              </a:lnSpc>
              <a:spcBef>
                <a:spcPts val="480"/>
              </a:spcBef>
              <a:tabLst>
                <a:tab pos="2743200" algn="l"/>
                <a:tab pos="3657600" algn="l"/>
                <a:tab pos="4572000" algn="l"/>
                <a:tab pos="5486400" algn="l"/>
              </a:tabLst>
            </a:pPr>
            <a:r>
              <a:rPr lang="en-US" sz="1400" dirty="0">
                <a:latin typeface="+mn-lt"/>
              </a:rPr>
              <a:t>Many steps to perform RTI tray ID</a:t>
            </a:r>
          </a:p>
        </p:txBody>
      </p:sp>
      <p:sp>
        <p:nvSpPr>
          <p:cNvPr id="11" name="TextBox 10"/>
          <p:cNvSpPr txBox="1"/>
          <p:nvPr/>
        </p:nvSpPr>
        <p:spPr>
          <a:xfrm>
            <a:off x="3126903" y="679397"/>
            <a:ext cx="2291653" cy="249299"/>
          </a:xfrm>
          <a:prstGeom prst="rect">
            <a:avLst/>
          </a:prstGeom>
          <a:noFill/>
          <a:ln w="25400">
            <a:noFill/>
          </a:ln>
          <a:effectLst/>
        </p:spPr>
        <p:txBody>
          <a:bodyPr wrap="none" lIns="45720" tIns="27432" rIns="45720" bIns="27432" rtlCol="0" anchor="t" anchorCtr="0">
            <a:spAutoFit/>
          </a:bodyPr>
          <a:lstStyle/>
          <a:p>
            <a:pPr algn="ctr">
              <a:lnSpc>
                <a:spcPct val="90000"/>
              </a:lnSpc>
              <a:spcBef>
                <a:spcPts val="480"/>
              </a:spcBef>
              <a:tabLst>
                <a:tab pos="2743200" algn="l"/>
                <a:tab pos="3657600" algn="l"/>
                <a:tab pos="4572000" algn="l"/>
                <a:tab pos="5486400" algn="l"/>
              </a:tabLst>
            </a:pPr>
            <a:r>
              <a:rPr lang="en-US" sz="1400" dirty="0">
                <a:latin typeface="+mn-lt"/>
              </a:rPr>
              <a:t>Mixing trays at IDM Kanban</a:t>
            </a:r>
          </a:p>
        </p:txBody>
      </p:sp>
      <p:sp>
        <p:nvSpPr>
          <p:cNvPr id="12" name="TextBox 11"/>
          <p:cNvSpPr txBox="1"/>
          <p:nvPr/>
        </p:nvSpPr>
        <p:spPr>
          <a:xfrm>
            <a:off x="5571522" y="733060"/>
            <a:ext cx="2708434" cy="249299"/>
          </a:xfrm>
          <a:prstGeom prst="rect">
            <a:avLst/>
          </a:prstGeom>
          <a:noFill/>
          <a:ln w="25400">
            <a:noFill/>
          </a:ln>
          <a:effectLst/>
        </p:spPr>
        <p:txBody>
          <a:bodyPr wrap="none" lIns="45720" tIns="27432" rIns="45720" bIns="27432" rtlCol="0" anchor="t" anchorCtr="0">
            <a:spAutoFit/>
          </a:bodyPr>
          <a:lstStyle/>
          <a:p>
            <a:pPr>
              <a:lnSpc>
                <a:spcPct val="90000"/>
              </a:lnSpc>
              <a:spcBef>
                <a:spcPts val="480"/>
              </a:spcBef>
              <a:tabLst>
                <a:tab pos="2743200" algn="l"/>
                <a:tab pos="3657600" algn="l"/>
                <a:tab pos="4572000" algn="l"/>
                <a:tab pos="5486400" algn="l"/>
              </a:tabLst>
            </a:pPr>
            <a:r>
              <a:rPr lang="en-US" sz="1400" dirty="0">
                <a:latin typeface="+mn-lt"/>
              </a:rPr>
              <a:t>The size of trays number is small</a:t>
            </a:r>
          </a:p>
        </p:txBody>
      </p:sp>
      <p:pic>
        <p:nvPicPr>
          <p:cNvPr id="3" name="Picture 2"/>
          <p:cNvPicPr>
            <a:picLocks noChangeAspect="1"/>
          </p:cNvPicPr>
          <p:nvPr/>
        </p:nvPicPr>
        <p:blipFill>
          <a:blip r:embed="rId4"/>
          <a:stretch>
            <a:fillRect/>
          </a:stretch>
        </p:blipFill>
        <p:spPr>
          <a:xfrm>
            <a:off x="538608" y="1131182"/>
            <a:ext cx="1905256" cy="1632554"/>
          </a:xfrm>
          <a:prstGeom prst="rect">
            <a:avLst/>
          </a:prstGeom>
        </p:spPr>
      </p:pic>
      <p:pic>
        <p:nvPicPr>
          <p:cNvPr id="6" name="Picture 5"/>
          <p:cNvPicPr>
            <a:picLocks noChangeAspect="1"/>
          </p:cNvPicPr>
          <p:nvPr/>
        </p:nvPicPr>
        <p:blipFill>
          <a:blip r:embed="rId5"/>
          <a:stretch>
            <a:fillRect/>
          </a:stretch>
        </p:blipFill>
        <p:spPr>
          <a:xfrm>
            <a:off x="3106161" y="1101374"/>
            <a:ext cx="2088409" cy="1668629"/>
          </a:xfrm>
          <a:prstGeom prst="rect">
            <a:avLst/>
          </a:prstGeom>
        </p:spPr>
      </p:pic>
      <p:sp>
        <p:nvSpPr>
          <p:cNvPr id="7" name="Rectangle 6"/>
          <p:cNvSpPr/>
          <p:nvPr/>
        </p:nvSpPr>
        <p:spPr>
          <a:xfrm>
            <a:off x="4000500" y="1131182"/>
            <a:ext cx="628650" cy="1205618"/>
          </a:xfrm>
          <a:prstGeom prst="rect">
            <a:avLst/>
          </a:prstGeom>
          <a:noFill/>
          <a:ln w="28575" cap="sq">
            <a:solidFill>
              <a:srgbClr val="FFFF0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
        <p:nvSpPr>
          <p:cNvPr id="13" name="Rectangle 12"/>
          <p:cNvSpPr/>
          <p:nvPr/>
        </p:nvSpPr>
        <p:spPr>
          <a:xfrm>
            <a:off x="3352800" y="2366608"/>
            <a:ext cx="1715921" cy="320440"/>
          </a:xfrm>
          <a:prstGeom prst="rect">
            <a:avLst/>
          </a:prstGeom>
          <a:noFill/>
          <a:ln w="28575" cap="sq">
            <a:solidFill>
              <a:srgbClr val="FF0000"/>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accent5"/>
              </a:solidFill>
            </a:endParaRPr>
          </a:p>
        </p:txBody>
      </p:sp>
    </p:spTree>
    <p:extLst>
      <p:ext uri="{BB962C8B-B14F-4D97-AF65-F5344CB8AC3E}">
        <p14:creationId xmlns:p14="http://schemas.microsoft.com/office/powerpoint/2010/main" val="31156087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a:t>
            </a:r>
            <a:r>
              <a:rPr lang="en-US"/>
              <a:t>ANALYZE CAUSES</a:t>
            </a:r>
            <a:endParaRPr lang="en-US" dirty="0"/>
          </a:p>
        </p:txBody>
      </p:sp>
      <p:sp>
        <p:nvSpPr>
          <p:cNvPr id="30" name="TextBox 29"/>
          <p:cNvSpPr txBox="1"/>
          <p:nvPr/>
        </p:nvSpPr>
        <p:spPr>
          <a:xfrm>
            <a:off x="6026150" y="666750"/>
            <a:ext cx="2825242" cy="2508892"/>
          </a:xfrm>
          <a:prstGeom prst="rect">
            <a:avLst/>
          </a:prstGeom>
          <a:noFill/>
          <a:ln w="25400">
            <a:noFill/>
          </a:ln>
          <a:effectLst/>
        </p:spPr>
        <p:txBody>
          <a:bodyPr wrap="square" lIns="45720" tIns="27432" rIns="45720" bIns="27432" rtlCol="0" anchor="t" anchorCtr="0">
            <a:spAutoFit/>
          </a:bodyPr>
          <a:lstStyle/>
          <a:p>
            <a:pPr marL="285750" indent="-285750">
              <a:lnSpc>
                <a:spcPct val="90000"/>
              </a:lnSpc>
              <a:spcBef>
                <a:spcPts val="480"/>
              </a:spcBef>
              <a:buFontTx/>
              <a:buChar char="-"/>
              <a:tabLst>
                <a:tab pos="2743200" algn="l"/>
                <a:tab pos="3657600" algn="l"/>
                <a:tab pos="4572000" algn="l"/>
                <a:tab pos="5486400" algn="l"/>
              </a:tabLst>
            </a:pPr>
            <a:r>
              <a:rPr lang="en-US" sz="1400" dirty="0">
                <a:latin typeface="+mn-lt"/>
              </a:rPr>
              <a:t>Machine has no capability to detect the different trays.</a:t>
            </a:r>
          </a:p>
          <a:p>
            <a:pPr marL="285750" indent="-285750">
              <a:lnSpc>
                <a:spcPct val="90000"/>
              </a:lnSpc>
              <a:spcBef>
                <a:spcPts val="480"/>
              </a:spcBef>
              <a:buFontTx/>
              <a:buChar char="-"/>
              <a:tabLst>
                <a:tab pos="2743200" algn="l"/>
                <a:tab pos="3657600" algn="l"/>
                <a:tab pos="4572000" algn="l"/>
                <a:tab pos="5486400" algn="l"/>
              </a:tabLst>
            </a:pPr>
            <a:r>
              <a:rPr lang="en-US" sz="1400" dirty="0">
                <a:latin typeface="+mn-lt"/>
              </a:rPr>
              <a:t>Depending on human inspection e.t.</a:t>
            </a:r>
            <a:r>
              <a:rPr lang="en-US" sz="1400" dirty="0"/>
              <a:t>. </a:t>
            </a:r>
          </a:p>
          <a:p>
            <a:pPr marL="285750" indent="-285750">
              <a:lnSpc>
                <a:spcPct val="90000"/>
              </a:lnSpc>
              <a:spcBef>
                <a:spcPts val="480"/>
              </a:spcBef>
              <a:buFontTx/>
              <a:buChar char="-"/>
              <a:tabLst>
                <a:tab pos="2743200" algn="l"/>
                <a:tab pos="3657600" algn="l"/>
                <a:tab pos="4572000" algn="l"/>
                <a:tab pos="5486400" algn="l"/>
              </a:tabLst>
            </a:pPr>
            <a:r>
              <a:rPr lang="en-US" sz="1400" dirty="0"/>
              <a:t>Inspection task is difficult with workers has astigmatism, nearsightedness, night blindness… disease.</a:t>
            </a:r>
          </a:p>
          <a:p>
            <a:pPr marL="285750" indent="-285750">
              <a:lnSpc>
                <a:spcPct val="90000"/>
              </a:lnSpc>
              <a:spcBef>
                <a:spcPts val="480"/>
              </a:spcBef>
              <a:buFontTx/>
              <a:buChar char="-"/>
              <a:tabLst>
                <a:tab pos="2743200" algn="l"/>
                <a:tab pos="3657600" algn="l"/>
                <a:tab pos="4572000" algn="l"/>
                <a:tab pos="5486400" algn="l"/>
              </a:tabLst>
            </a:pPr>
            <a:r>
              <a:rPr lang="en-US" sz="1400" dirty="0"/>
              <a:t>In addition, …</a:t>
            </a:r>
          </a:p>
          <a:p>
            <a:pPr marL="285750" indent="-285750">
              <a:lnSpc>
                <a:spcPct val="90000"/>
              </a:lnSpc>
              <a:spcBef>
                <a:spcPts val="480"/>
              </a:spcBef>
              <a:buFontTx/>
              <a:buChar char="-"/>
              <a:tabLst>
                <a:tab pos="2743200" algn="l"/>
                <a:tab pos="3657600" algn="l"/>
                <a:tab pos="4572000" algn="l"/>
                <a:tab pos="5486400" algn="l"/>
              </a:tabLst>
            </a:pPr>
            <a:endParaRPr lang="en-US" sz="1400" dirty="0">
              <a:latin typeface="+mn-lt"/>
            </a:endParaRPr>
          </a:p>
          <a:p>
            <a:pPr>
              <a:lnSpc>
                <a:spcPct val="90000"/>
              </a:lnSpc>
              <a:spcBef>
                <a:spcPts val="480"/>
              </a:spcBef>
              <a:tabLst>
                <a:tab pos="2743200" algn="l"/>
                <a:tab pos="3657600" algn="l"/>
                <a:tab pos="4572000" algn="l"/>
                <a:tab pos="5486400" algn="l"/>
              </a:tabLst>
            </a:pPr>
            <a:endParaRPr lang="en-US" sz="1400" dirty="0">
              <a:latin typeface="+mn-lt"/>
            </a:endParaRPr>
          </a:p>
        </p:txBody>
      </p:sp>
      <p:pic>
        <p:nvPicPr>
          <p:cNvPr id="33" name="Picture 32"/>
          <p:cNvPicPr>
            <a:picLocks noChangeAspect="1"/>
          </p:cNvPicPr>
          <p:nvPr/>
        </p:nvPicPr>
        <p:blipFill>
          <a:blip r:embed="rId3"/>
          <a:stretch>
            <a:fillRect/>
          </a:stretch>
        </p:blipFill>
        <p:spPr>
          <a:xfrm>
            <a:off x="120650" y="666750"/>
            <a:ext cx="5829300" cy="3706387"/>
          </a:xfrm>
          <a:prstGeom prst="rect">
            <a:avLst/>
          </a:prstGeom>
        </p:spPr>
      </p:pic>
    </p:spTree>
    <p:extLst>
      <p:ext uri="{BB962C8B-B14F-4D97-AF65-F5344CB8AC3E}">
        <p14:creationId xmlns:p14="http://schemas.microsoft.com/office/powerpoint/2010/main" val="23222753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ANALYZE CAUSES</a:t>
            </a:r>
          </a:p>
        </p:txBody>
      </p:sp>
      <p:graphicFrame>
        <p:nvGraphicFramePr>
          <p:cNvPr id="2" name="Table 1"/>
          <p:cNvGraphicFramePr>
            <a:graphicFrameLocks noGrp="1"/>
          </p:cNvGraphicFramePr>
          <p:nvPr>
            <p:extLst>
              <p:ext uri="{D42A27DB-BD31-4B8C-83A1-F6EECF244321}">
                <p14:modId xmlns:p14="http://schemas.microsoft.com/office/powerpoint/2010/main" val="2088211579"/>
              </p:ext>
            </p:extLst>
          </p:nvPr>
        </p:nvGraphicFramePr>
        <p:xfrm>
          <a:off x="97588" y="674855"/>
          <a:ext cx="8360611" cy="3035900"/>
        </p:xfrm>
        <a:graphic>
          <a:graphicData uri="http://schemas.openxmlformats.org/drawingml/2006/table">
            <a:tbl>
              <a:tblPr>
                <a:tableStyleId>{5C22544A-7EE6-4342-B048-85BDC9FD1C3A}</a:tableStyleId>
              </a:tblPr>
              <a:tblGrid>
                <a:gridCol w="1389884">
                  <a:extLst>
                    <a:ext uri="{9D8B030D-6E8A-4147-A177-3AD203B41FA5}">
                      <a16:colId xmlns:a16="http://schemas.microsoft.com/office/drawing/2014/main" val="20000"/>
                    </a:ext>
                  </a:extLst>
                </a:gridCol>
                <a:gridCol w="5772550">
                  <a:extLst>
                    <a:ext uri="{9D8B030D-6E8A-4147-A177-3AD203B41FA5}">
                      <a16:colId xmlns:a16="http://schemas.microsoft.com/office/drawing/2014/main" val="20001"/>
                    </a:ext>
                  </a:extLst>
                </a:gridCol>
                <a:gridCol w="1198177">
                  <a:extLst>
                    <a:ext uri="{9D8B030D-6E8A-4147-A177-3AD203B41FA5}">
                      <a16:colId xmlns:a16="http://schemas.microsoft.com/office/drawing/2014/main" val="20002"/>
                    </a:ext>
                  </a:extLst>
                </a:gridCol>
              </a:tblGrid>
              <a:tr h="727382">
                <a:tc>
                  <a:txBody>
                    <a:bodyPr/>
                    <a:lstStyle/>
                    <a:p>
                      <a:pPr algn="ctr" fontAlgn="b"/>
                      <a:r>
                        <a:rPr lang="en-US" sz="1600" b="1" u="none" strike="noStrike" dirty="0">
                          <a:effectLst/>
                        </a:rPr>
                        <a:t>5M+E</a:t>
                      </a:r>
                      <a:endParaRPr lang="en-US" sz="1600" b="1" i="0" u="none" strike="noStrike" dirty="0">
                        <a:solidFill>
                          <a:srgbClr val="000000"/>
                        </a:solidFill>
                        <a:effectLst/>
                        <a:latin typeface="Calibri" panose="020F0502020204030204" pitchFamily="34" charset="0"/>
                      </a:endParaRPr>
                    </a:p>
                  </a:txBody>
                  <a:tcPr marL="9525" marR="9525" marT="9525" marB="0" anchor="b">
                    <a:solidFill>
                      <a:schemeClr val="accent5">
                        <a:lumMod val="50000"/>
                        <a:lumOff val="50000"/>
                      </a:schemeClr>
                    </a:solidFill>
                  </a:tcPr>
                </a:tc>
                <a:tc>
                  <a:txBody>
                    <a:bodyPr/>
                    <a:lstStyle/>
                    <a:p>
                      <a:pPr algn="ctr" fontAlgn="b"/>
                      <a:r>
                        <a:rPr lang="en-US" sz="1600" b="1" u="none" strike="noStrike">
                          <a:effectLst/>
                        </a:rPr>
                        <a:t>Possible Cause</a:t>
                      </a:r>
                      <a:endParaRPr lang="en-US" sz="1600" b="1" i="0" u="none" strike="noStrike">
                        <a:solidFill>
                          <a:srgbClr val="000000"/>
                        </a:solidFill>
                        <a:effectLst/>
                        <a:latin typeface="Calibri" panose="020F0502020204030204" pitchFamily="34" charset="0"/>
                      </a:endParaRPr>
                    </a:p>
                  </a:txBody>
                  <a:tcPr marL="9525" marR="9525" marT="9525" marB="0" anchor="b">
                    <a:solidFill>
                      <a:schemeClr val="accent5">
                        <a:lumMod val="50000"/>
                        <a:lumOff val="50000"/>
                      </a:schemeClr>
                    </a:solidFill>
                  </a:tcPr>
                </a:tc>
                <a:tc>
                  <a:txBody>
                    <a:bodyPr/>
                    <a:lstStyle/>
                    <a:p>
                      <a:pPr algn="ctr" fontAlgn="b"/>
                      <a:r>
                        <a:rPr lang="en-US" sz="1600" b="1" u="none" strike="noStrike">
                          <a:effectLst/>
                        </a:rPr>
                        <a:t>Result</a:t>
                      </a:r>
                      <a:br>
                        <a:rPr lang="en-US" sz="1600" b="1" u="none" strike="noStrike">
                          <a:effectLst/>
                        </a:rPr>
                      </a:br>
                      <a:r>
                        <a:rPr lang="en-US" sz="1600" b="1" u="none" strike="noStrike">
                          <a:effectLst/>
                        </a:rPr>
                        <a:t>True/False</a:t>
                      </a:r>
                      <a:endParaRPr lang="en-US" sz="1600" b="1" i="0" u="none" strike="noStrike">
                        <a:solidFill>
                          <a:srgbClr val="000000"/>
                        </a:solidFill>
                        <a:effectLst/>
                        <a:latin typeface="Calibri" panose="020F0502020204030204" pitchFamily="34" charset="0"/>
                      </a:endParaRPr>
                    </a:p>
                  </a:txBody>
                  <a:tcPr marL="9525" marR="9525" marT="9525" marB="0" anchor="b">
                    <a:solidFill>
                      <a:schemeClr val="accent5">
                        <a:lumMod val="50000"/>
                        <a:lumOff val="50000"/>
                      </a:schemeClr>
                    </a:solidFill>
                  </a:tcPr>
                </a:tc>
                <a:extLst>
                  <a:ext uri="{0D108BD9-81ED-4DB2-BD59-A6C34878D82A}">
                    <a16:rowId xmlns:a16="http://schemas.microsoft.com/office/drawing/2014/main" val="10000"/>
                  </a:ext>
                </a:extLst>
              </a:tr>
              <a:tr h="490063">
                <a:tc>
                  <a:txBody>
                    <a:bodyPr/>
                    <a:lstStyle/>
                    <a:p>
                      <a:pPr algn="l" fontAlgn="b"/>
                      <a:r>
                        <a:rPr lang="en-US" sz="1100" b="1" u="none" strike="noStrike">
                          <a:solidFill>
                            <a:srgbClr val="FF3300"/>
                          </a:solidFill>
                          <a:effectLst/>
                        </a:rPr>
                        <a:t>Manpower</a:t>
                      </a:r>
                      <a:endParaRPr lang="en-US" sz="1100" b="1" i="0" u="none" strike="noStrike">
                        <a:solidFill>
                          <a:srgbClr val="FF33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FF3300"/>
                          </a:solidFill>
                          <a:effectLst/>
                        </a:rPr>
                        <a:t>Depending on human.</a:t>
                      </a:r>
                      <a:br>
                        <a:rPr lang="en-US" sz="1100" b="1" u="none" strike="noStrike" dirty="0">
                          <a:solidFill>
                            <a:srgbClr val="FF3300"/>
                          </a:solidFill>
                          <a:effectLst/>
                        </a:rPr>
                      </a:br>
                      <a:r>
                        <a:rPr lang="en-US" sz="1100" b="1" u="none" strike="noStrike" dirty="0">
                          <a:solidFill>
                            <a:srgbClr val="FF3300"/>
                          </a:solidFill>
                          <a:effectLst/>
                        </a:rPr>
                        <a:t>Can’t eliminate the human mistake when inspect Tray ID</a:t>
                      </a:r>
                      <a:endParaRPr lang="en-US" sz="1100" b="1" i="0" u="none" strike="noStrike" dirty="0">
                        <a:solidFill>
                          <a:srgbClr val="FF3300"/>
                        </a:solidFill>
                        <a:effectLst/>
                        <a:latin typeface="Calibri" panose="020F0502020204030204" pitchFamily="34" charset="0"/>
                      </a:endParaRPr>
                    </a:p>
                  </a:txBody>
                  <a:tcPr marL="9525" marR="9525" marT="9525" marB="0" anchor="b"/>
                </a:tc>
                <a:tc>
                  <a:txBody>
                    <a:bodyPr/>
                    <a:lstStyle/>
                    <a:p>
                      <a:pPr algn="ctr" fontAlgn="b"/>
                      <a:r>
                        <a:rPr lang="en-US" sz="1100" b="1" u="none" strike="noStrike">
                          <a:solidFill>
                            <a:srgbClr val="FF3300"/>
                          </a:solidFill>
                          <a:effectLst/>
                        </a:rPr>
                        <a:t>TRUE</a:t>
                      </a:r>
                      <a:endParaRPr lang="en-US" sz="1100" b="1" i="0" u="none" strike="noStrike">
                        <a:solidFill>
                          <a:srgbClr val="FF33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63691">
                <a:tc>
                  <a:txBody>
                    <a:bodyPr/>
                    <a:lstStyle/>
                    <a:p>
                      <a:pPr algn="l" fontAlgn="b"/>
                      <a:r>
                        <a:rPr lang="en-US" sz="1100" b="1" u="none" strike="noStrike">
                          <a:solidFill>
                            <a:srgbClr val="FF3300"/>
                          </a:solidFill>
                          <a:effectLst/>
                        </a:rPr>
                        <a:t>Method</a:t>
                      </a:r>
                      <a:endParaRPr lang="en-US" sz="1100" b="1" i="0" u="none" strike="noStrike">
                        <a:solidFill>
                          <a:srgbClr val="FF3300"/>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rgbClr val="FF3300"/>
                          </a:solidFill>
                          <a:effectLst/>
                        </a:rPr>
                        <a:t>Check Tray ID by human</a:t>
                      </a:r>
                      <a:endParaRPr lang="en-US" sz="1100" b="1" i="0" u="none" strike="noStrike">
                        <a:solidFill>
                          <a:srgbClr val="FF3300"/>
                        </a:solidFill>
                        <a:effectLst/>
                        <a:latin typeface="Calibri" panose="020F0502020204030204" pitchFamily="34" charset="0"/>
                      </a:endParaRPr>
                    </a:p>
                  </a:txBody>
                  <a:tcPr marL="9525" marR="9525" marT="9525" marB="0" anchor="b"/>
                </a:tc>
                <a:tc>
                  <a:txBody>
                    <a:bodyPr/>
                    <a:lstStyle/>
                    <a:p>
                      <a:pPr algn="ctr" fontAlgn="b"/>
                      <a:r>
                        <a:rPr lang="en-US" sz="1100" b="1" u="none" strike="noStrike">
                          <a:solidFill>
                            <a:srgbClr val="FF3300"/>
                          </a:solidFill>
                          <a:effectLst/>
                        </a:rPr>
                        <a:t>TRUE</a:t>
                      </a:r>
                      <a:endParaRPr lang="en-US" sz="1100" b="1" i="0" u="none" strike="noStrike">
                        <a:solidFill>
                          <a:srgbClr val="FF33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63691">
                <a:tc>
                  <a:txBody>
                    <a:bodyPr/>
                    <a:lstStyle/>
                    <a:p>
                      <a:pPr algn="l" fontAlgn="b"/>
                      <a:r>
                        <a:rPr lang="en-US" sz="1100" u="none" strike="noStrike">
                          <a:effectLst/>
                        </a:rPr>
                        <a:t>Mesurement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FALSE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63691">
                <a:tc>
                  <a:txBody>
                    <a:bodyPr/>
                    <a:lstStyle/>
                    <a:p>
                      <a:pPr algn="l" fontAlgn="b"/>
                      <a:r>
                        <a:rPr lang="en-US" sz="1100" u="none" strike="noStrike">
                          <a:effectLst/>
                        </a:rPr>
                        <a:t>Materials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Tray ID is difficults to read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FALSE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63691">
                <a:tc>
                  <a:txBody>
                    <a:bodyPr/>
                    <a:lstStyle/>
                    <a:p>
                      <a:pPr algn="l" fontAlgn="b"/>
                      <a:r>
                        <a:rPr lang="en-US" sz="1100" b="1" u="none" strike="noStrike">
                          <a:solidFill>
                            <a:srgbClr val="FF3300"/>
                          </a:solidFill>
                          <a:effectLst/>
                        </a:rPr>
                        <a:t>Machine</a:t>
                      </a:r>
                      <a:endParaRPr lang="en-US" sz="1100" b="1" i="0" u="none" strike="noStrike">
                        <a:solidFill>
                          <a:srgbClr val="FF3300"/>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rgbClr val="FF3300"/>
                          </a:solidFill>
                          <a:effectLst/>
                        </a:rPr>
                        <a:t>The Saw tool is not capable to</a:t>
                      </a:r>
                      <a:r>
                        <a:rPr lang="en-US" sz="1100" b="1" u="none" strike="noStrike" baseline="0" dirty="0">
                          <a:solidFill>
                            <a:srgbClr val="FF3300"/>
                          </a:solidFill>
                          <a:effectLst/>
                        </a:rPr>
                        <a:t> detect</a:t>
                      </a:r>
                      <a:r>
                        <a:rPr lang="en-US" sz="1100" b="1" u="none" strike="noStrike" dirty="0">
                          <a:solidFill>
                            <a:srgbClr val="FF3300"/>
                          </a:solidFill>
                          <a:effectLst/>
                        </a:rPr>
                        <a:t> the tray’s ID</a:t>
                      </a:r>
                      <a:endParaRPr lang="en-US" sz="1100" b="1" i="0" u="none" strike="noStrike" dirty="0">
                        <a:solidFill>
                          <a:srgbClr val="FF3300"/>
                        </a:solidFill>
                        <a:effectLst/>
                        <a:latin typeface="Calibri" panose="020F0502020204030204" pitchFamily="34" charset="0"/>
                      </a:endParaRPr>
                    </a:p>
                  </a:txBody>
                  <a:tcPr marL="9525" marR="9525" marT="9525" marB="0" anchor="b"/>
                </a:tc>
                <a:tc>
                  <a:txBody>
                    <a:bodyPr/>
                    <a:lstStyle/>
                    <a:p>
                      <a:pPr algn="ctr" fontAlgn="b"/>
                      <a:r>
                        <a:rPr lang="en-US" sz="1100" b="1" u="none" strike="noStrike">
                          <a:solidFill>
                            <a:srgbClr val="FF3300"/>
                          </a:solidFill>
                          <a:effectLst/>
                        </a:rPr>
                        <a:t>TRUE</a:t>
                      </a:r>
                      <a:endParaRPr lang="en-US" sz="1100" b="1" i="0" u="none" strike="noStrike">
                        <a:solidFill>
                          <a:srgbClr val="FF33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363691">
                <a:tc>
                  <a:txBody>
                    <a:bodyPr/>
                    <a:lstStyle/>
                    <a:p>
                      <a:pPr algn="l" fontAlgn="b"/>
                      <a:r>
                        <a:rPr lang="en-US" sz="1100" u="none" strike="noStrike">
                          <a:effectLst/>
                        </a:rPr>
                        <a:t>Enviroment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Null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FALSE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69722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DEVERLOP SOLUTION (Diagram of solution)</a:t>
            </a:r>
          </a:p>
        </p:txBody>
      </p:sp>
      <p:pic>
        <p:nvPicPr>
          <p:cNvPr id="5" name="Picture 4"/>
          <p:cNvPicPr>
            <a:picLocks noChangeAspect="1"/>
          </p:cNvPicPr>
          <p:nvPr/>
        </p:nvPicPr>
        <p:blipFill>
          <a:blip r:embed="rId3"/>
          <a:stretch>
            <a:fillRect/>
          </a:stretch>
        </p:blipFill>
        <p:spPr>
          <a:xfrm>
            <a:off x="852025" y="634615"/>
            <a:ext cx="7425012" cy="4064007"/>
          </a:xfrm>
          <a:prstGeom prst="rect">
            <a:avLst/>
          </a:prstGeom>
        </p:spPr>
      </p:pic>
    </p:spTree>
    <p:extLst>
      <p:ext uri="{BB962C8B-B14F-4D97-AF65-F5344CB8AC3E}">
        <p14:creationId xmlns:p14="http://schemas.microsoft.com/office/powerpoint/2010/main" val="2591330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 DEVERLOP </a:t>
            </a:r>
            <a:r>
              <a:rPr lang="en-US"/>
              <a:t>SOLUTION (Hardware installing)</a:t>
            </a:r>
            <a:endParaRPr lang="en-US" dirty="0"/>
          </a:p>
        </p:txBody>
      </p:sp>
      <p:sp>
        <p:nvSpPr>
          <p:cNvPr id="3" name="AutoShape 4" descr="x-view://2f134a/msoinline/1ca3b117fd7f4c60"/>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1003299" y="2413000"/>
            <a:ext cx="1651001" cy="2717719"/>
          </a:xfrm>
          <a:prstGeom prst="rect">
            <a:avLst/>
          </a:prstGeom>
        </p:spPr>
      </p:pic>
      <p:pic>
        <p:nvPicPr>
          <p:cNvPr id="12" name="Picture 11"/>
          <p:cNvPicPr>
            <a:picLocks noChangeAspect="1"/>
          </p:cNvPicPr>
          <p:nvPr/>
        </p:nvPicPr>
        <p:blipFill>
          <a:blip r:embed="rId4"/>
          <a:stretch>
            <a:fillRect/>
          </a:stretch>
        </p:blipFill>
        <p:spPr>
          <a:xfrm>
            <a:off x="3750295" y="749931"/>
            <a:ext cx="2619171" cy="3487740"/>
          </a:xfrm>
          <a:prstGeom prst="rect">
            <a:avLst/>
          </a:prstGeom>
        </p:spPr>
      </p:pic>
      <p:pic>
        <p:nvPicPr>
          <p:cNvPr id="13" name="Picture 12"/>
          <p:cNvPicPr>
            <a:picLocks noChangeAspect="1"/>
          </p:cNvPicPr>
          <p:nvPr/>
        </p:nvPicPr>
        <p:blipFill>
          <a:blip r:embed="rId5"/>
          <a:stretch>
            <a:fillRect/>
          </a:stretch>
        </p:blipFill>
        <p:spPr>
          <a:xfrm>
            <a:off x="6442319" y="749931"/>
            <a:ext cx="2194932" cy="3487740"/>
          </a:xfrm>
          <a:prstGeom prst="rect">
            <a:avLst/>
          </a:prstGeom>
        </p:spPr>
      </p:pic>
      <p:pic>
        <p:nvPicPr>
          <p:cNvPr id="14" name="Picture 13"/>
          <p:cNvPicPr>
            <a:picLocks noChangeAspect="1"/>
          </p:cNvPicPr>
          <p:nvPr/>
        </p:nvPicPr>
        <p:blipFill rotWithShape="1">
          <a:blip r:embed="rId6"/>
          <a:srcRect l="9107" r="13869" b="16086"/>
          <a:stretch/>
        </p:blipFill>
        <p:spPr>
          <a:xfrm>
            <a:off x="69849" y="620710"/>
            <a:ext cx="3305981" cy="1792290"/>
          </a:xfrm>
          <a:prstGeom prst="rect">
            <a:avLst/>
          </a:prstGeom>
        </p:spPr>
      </p:pic>
    </p:spTree>
    <p:extLst>
      <p:ext uri="{BB962C8B-B14F-4D97-AF65-F5344CB8AC3E}">
        <p14:creationId xmlns:p14="http://schemas.microsoft.com/office/powerpoint/2010/main" val="40741820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a:t>
            </a:r>
            <a:r>
              <a:rPr lang="en-US"/>
              <a:t>VALIDATE SOLUTION (Fishbone after apply solution)</a:t>
            </a:r>
            <a:endParaRPr lang="en-US" dirty="0"/>
          </a:p>
        </p:txBody>
      </p:sp>
      <p:pic>
        <p:nvPicPr>
          <p:cNvPr id="2" name="Picture 1"/>
          <p:cNvPicPr>
            <a:picLocks noChangeAspect="1"/>
          </p:cNvPicPr>
          <p:nvPr/>
        </p:nvPicPr>
        <p:blipFill>
          <a:blip r:embed="rId3"/>
          <a:stretch>
            <a:fillRect/>
          </a:stretch>
        </p:blipFill>
        <p:spPr>
          <a:xfrm>
            <a:off x="0" y="729181"/>
            <a:ext cx="5975350" cy="3799249"/>
          </a:xfrm>
          <a:prstGeom prst="rect">
            <a:avLst/>
          </a:prstGeom>
        </p:spPr>
      </p:pic>
      <p:sp>
        <p:nvSpPr>
          <p:cNvPr id="5" name="TextBox 4"/>
          <p:cNvSpPr txBox="1"/>
          <p:nvPr/>
        </p:nvSpPr>
        <p:spPr>
          <a:xfrm>
            <a:off x="6051408" y="729181"/>
            <a:ext cx="2825242" cy="2056973"/>
          </a:xfrm>
          <a:prstGeom prst="rect">
            <a:avLst/>
          </a:prstGeom>
          <a:noFill/>
          <a:ln w="25400">
            <a:noFill/>
          </a:ln>
          <a:effectLst/>
        </p:spPr>
        <p:txBody>
          <a:bodyPr wrap="square" lIns="45720" tIns="27432" rIns="45720" bIns="27432" rtlCol="0" anchor="t" anchorCtr="0">
            <a:spAutoFit/>
          </a:bodyPr>
          <a:lstStyle/>
          <a:p>
            <a:pPr marL="285750" indent="-285750">
              <a:lnSpc>
                <a:spcPct val="90000"/>
              </a:lnSpc>
              <a:spcBef>
                <a:spcPts val="480"/>
              </a:spcBef>
              <a:buFontTx/>
              <a:buChar char="-"/>
              <a:tabLst>
                <a:tab pos="2743200" algn="l"/>
                <a:tab pos="3657600" algn="l"/>
                <a:tab pos="4572000" algn="l"/>
                <a:tab pos="5486400" algn="l"/>
              </a:tabLst>
            </a:pPr>
            <a:r>
              <a:rPr lang="en-US" sz="1400" dirty="0">
                <a:latin typeface="+mn-lt"/>
              </a:rPr>
              <a:t>Machine has the capability to detect the different trays after applying solution.</a:t>
            </a:r>
          </a:p>
          <a:p>
            <a:pPr marL="285750" indent="-285750">
              <a:lnSpc>
                <a:spcPct val="90000"/>
              </a:lnSpc>
              <a:spcBef>
                <a:spcPts val="480"/>
              </a:spcBef>
              <a:buFontTx/>
              <a:buChar char="-"/>
              <a:tabLst>
                <a:tab pos="2743200" algn="l"/>
                <a:tab pos="3657600" algn="l"/>
                <a:tab pos="4572000" algn="l"/>
                <a:tab pos="5486400" algn="l"/>
              </a:tabLst>
            </a:pPr>
            <a:r>
              <a:rPr lang="en-US" sz="1400" dirty="0">
                <a:latin typeface="+mn-lt"/>
              </a:rPr>
              <a:t>Eliminate the risk that depending on human inspection e.t.</a:t>
            </a:r>
            <a:r>
              <a:rPr lang="en-US" sz="1400" dirty="0"/>
              <a:t>. </a:t>
            </a:r>
          </a:p>
          <a:p>
            <a:pPr marL="285750" indent="-285750">
              <a:lnSpc>
                <a:spcPct val="90000"/>
              </a:lnSpc>
              <a:spcBef>
                <a:spcPts val="480"/>
              </a:spcBef>
              <a:buFontTx/>
              <a:buChar char="-"/>
              <a:tabLst>
                <a:tab pos="2743200" algn="l"/>
                <a:tab pos="3657600" algn="l"/>
                <a:tab pos="4572000" algn="l"/>
                <a:tab pos="5486400" algn="l"/>
              </a:tabLst>
            </a:pPr>
            <a:r>
              <a:rPr lang="en-US" sz="1400" dirty="0"/>
              <a:t>In addition, …</a:t>
            </a:r>
          </a:p>
          <a:p>
            <a:pPr marL="285750" indent="-285750">
              <a:lnSpc>
                <a:spcPct val="90000"/>
              </a:lnSpc>
              <a:spcBef>
                <a:spcPts val="480"/>
              </a:spcBef>
              <a:buFontTx/>
              <a:buChar char="-"/>
              <a:tabLst>
                <a:tab pos="2743200" algn="l"/>
                <a:tab pos="3657600" algn="l"/>
                <a:tab pos="4572000" algn="l"/>
                <a:tab pos="5486400" algn="l"/>
              </a:tabLst>
            </a:pPr>
            <a:endParaRPr lang="en-US" sz="1400" dirty="0">
              <a:latin typeface="+mn-lt"/>
            </a:endParaRPr>
          </a:p>
          <a:p>
            <a:pPr>
              <a:lnSpc>
                <a:spcPct val="90000"/>
              </a:lnSpc>
              <a:spcBef>
                <a:spcPts val="480"/>
              </a:spcBef>
              <a:tabLst>
                <a:tab pos="2743200" algn="l"/>
                <a:tab pos="3657600" algn="l"/>
                <a:tab pos="4572000" algn="l"/>
                <a:tab pos="5486400" algn="l"/>
              </a:tabLst>
            </a:pPr>
            <a:endParaRPr lang="en-US" sz="1400" dirty="0">
              <a:latin typeface="+mn-lt"/>
            </a:endParaRPr>
          </a:p>
        </p:txBody>
      </p:sp>
    </p:spTree>
    <p:extLst>
      <p:ext uri="{BB962C8B-B14F-4D97-AF65-F5344CB8AC3E}">
        <p14:creationId xmlns:p14="http://schemas.microsoft.com/office/powerpoint/2010/main" val="608693494"/>
      </p:ext>
    </p:extLst>
  </p:cSld>
  <p:clrMapOvr>
    <a:masterClrMapping/>
  </p:clrMapOvr>
  <p:transition>
    <p:fade/>
  </p:transition>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S Fonts 01JUL2016">
      <a:majorFont>
        <a:latin typeface="Franklin Gothic Medium Cond"/>
        <a:ea typeface=""/>
        <a:cs typeface=""/>
      </a:majorFont>
      <a:minorFont>
        <a:latin typeface="Franklin Gothic Boo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4925" cap="sq">
          <a:solidFill>
            <a:schemeClr val="accent5"/>
          </a:solid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solidFill>
              <a:schemeClr val="accent5"/>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25400">
          <a:noFill/>
        </a:ln>
        <a:effectLst/>
      </a:spPr>
      <a:bodyPr wrap="square" lIns="45720" tIns="27432" rIns="45720" bIns="27432" rtlCol="0" anchor="t" anchorCtr="0">
        <a:spAutoFit/>
      </a:bodyPr>
      <a:lstStyle>
        <a:defPPr>
          <a:lnSpc>
            <a:spcPct val="90000"/>
          </a:lnSpc>
          <a:spcBef>
            <a:spcPts val="480"/>
          </a:spcBef>
          <a:tabLst>
            <a:tab pos="2743200" algn="l"/>
            <a:tab pos="3657600" algn="l"/>
            <a:tab pos="4572000" algn="l"/>
            <a:tab pos="5486400" algn="l"/>
          </a:tabLst>
          <a:defRPr sz="1400" dirty="0" smtClean="0">
            <a:latin typeface="+mn-lt"/>
          </a:defRPr>
        </a:defPPr>
      </a:lstStyle>
    </a:txDef>
  </a:objectDefaults>
  <a:extraClrSchemeLst/>
  <a:extLst>
    <a:ext uri="{05A4C25C-085E-4340-85A3-A5531E510DB2}">
      <thm15:themeFamily xmlns:thm15="http://schemas.microsoft.com/office/thememl/2012/main" name="FS Corporate Template 17MAY18.potx" id="{5E304E66-DE85-451B-81C7-30AD4A3B9085}" vid="{4969FFAC-203E-43AA-93F5-E2869EEA9415}"/>
    </a:ext>
  </a:extLst>
</a:theme>
</file>

<file path=ppt/theme/theme2.xml><?xml version="1.0" encoding="utf-8"?>
<a:theme xmlns:a="http://schemas.openxmlformats.org/drawingml/2006/main" name="FirstSolar Confidentiality Master">
  <a:themeElements>
    <a:clrScheme name="FS Colors 01JUL2016">
      <a:dk1>
        <a:srgbClr val="505050"/>
      </a:dk1>
      <a:lt1>
        <a:srgbClr val="FFFFFF"/>
      </a:lt1>
      <a:dk2>
        <a:srgbClr val="EE3524"/>
      </a:dk2>
      <a:lt2>
        <a:srgbClr val="A2968A"/>
      </a:lt2>
      <a:accent1>
        <a:srgbClr val="88CBDF"/>
      </a:accent1>
      <a:accent2>
        <a:srgbClr val="FF9900"/>
      </a:accent2>
      <a:accent3>
        <a:srgbClr val="7D0049"/>
      </a:accent3>
      <a:accent4>
        <a:srgbClr val="B2BB1C"/>
      </a:accent4>
      <a:accent5>
        <a:srgbClr val="00355F"/>
      </a:accent5>
      <a:accent6>
        <a:srgbClr val="FFC423"/>
      </a:accent6>
      <a:hlink>
        <a:srgbClr val="015696"/>
      </a:hlink>
      <a:folHlink>
        <a:srgbClr val="8CCDFE"/>
      </a:folHlink>
    </a:clrScheme>
    <a:fontScheme name="FS 2016 PowerPoint Template">
      <a:majorFont>
        <a:latin typeface="Franklin Gothic Medium Cond"/>
        <a:ea typeface=""/>
        <a:cs typeface=""/>
      </a:majorFont>
      <a:minorFont>
        <a:latin typeface="Franklin Gothic Book"/>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4925" cap="sq">
          <a:solidFill>
            <a:schemeClr val="accent5"/>
          </a:solidFill>
          <a:beve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solidFill>
              <a:schemeClr val="accent5"/>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25400">
          <a:noFill/>
        </a:ln>
        <a:effectLst/>
      </a:spPr>
      <a:bodyPr wrap="square" lIns="45720" tIns="27432" rIns="45720" bIns="27432" rtlCol="0" anchor="t" anchorCtr="0">
        <a:spAutoFit/>
      </a:bodyPr>
      <a:lstStyle>
        <a:defPPr>
          <a:lnSpc>
            <a:spcPct val="90000"/>
          </a:lnSpc>
          <a:spcBef>
            <a:spcPts val="480"/>
          </a:spcBef>
          <a:tabLst>
            <a:tab pos="2743200" algn="l"/>
            <a:tab pos="3657600" algn="l"/>
            <a:tab pos="4572000" algn="l"/>
            <a:tab pos="5486400" algn="l"/>
          </a:tabLst>
          <a:defRPr sz="1400" dirty="0" smtClean="0">
            <a:latin typeface="+mn-lt"/>
          </a:defRPr>
        </a:defPPr>
      </a:lstStyle>
    </a:txDef>
  </a:objectDefaults>
  <a:extraClrSchemeLst/>
  <a:extLst>
    <a:ext uri="{05A4C25C-085E-4340-85A3-A5531E510DB2}">
      <thm15:themeFamily xmlns:thm15="http://schemas.microsoft.com/office/thememl/2012/main" name="FS Corporate Template 17MAY18.potx" id="{5E304E66-DE85-451B-81C7-30AD4A3B9085}" vid="{A69901A7-14CF-4B41-BDDC-71FCEB0353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1287</Words>
  <Application>Microsoft Office PowerPoint</Application>
  <PresentationFormat>On-screen Show (16:9)</PresentationFormat>
  <Paragraphs>497</Paragraphs>
  <Slides>21</Slides>
  <Notes>13</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Calibri Italic</vt:lpstr>
      <vt:lpstr>Franklin Gothic Book</vt:lpstr>
      <vt:lpstr>Franklin Gothic Medium Cond</vt:lpstr>
      <vt:lpstr>Wingdings</vt:lpstr>
      <vt:lpstr>Default Theme</vt:lpstr>
      <vt:lpstr>FirstSolar Confidentiality Master</vt:lpstr>
      <vt:lpstr>Tray id Detection </vt:lpstr>
      <vt:lpstr>PowerPoint Presentation</vt:lpstr>
      <vt:lpstr>1. Define Problem</vt:lpstr>
      <vt:lpstr>2. Current situation</vt:lpstr>
      <vt:lpstr>3. ANALYZE CAUSES</vt:lpstr>
      <vt:lpstr>3. ANALYZE CAUSES</vt:lpstr>
      <vt:lpstr>4. DEVERLOP SOLUTION (Diagram of solution)</vt:lpstr>
      <vt:lpstr>4. DEVERLOP SOLUTION (Hardware installing)</vt:lpstr>
      <vt:lpstr>5. VALIDATE SOLUTION (Fishbone after apply solution)</vt:lpstr>
      <vt:lpstr>5. VALIDATE SOLUTION (Results)</vt:lpstr>
      <vt:lpstr>5. VALIDATE SOLUTION (Pass Tray Demo)</vt:lpstr>
      <vt:lpstr>5. VALIDATE SOLUTION (Wrong Tray Demo)</vt:lpstr>
      <vt:lpstr>6. STANDARDIZATION</vt:lpstr>
      <vt:lpstr>Benefits</vt:lpstr>
      <vt:lpstr>Benefits - Calculation on devices cost of project</vt:lpstr>
      <vt:lpstr>Conclusion</vt:lpstr>
      <vt:lpstr>7. FUTURE PLAN</vt:lpstr>
      <vt:lpstr>PowerPoint Presentation</vt:lpstr>
      <vt:lpstr>PowerPoint Presentation</vt:lpstr>
      <vt:lpstr>Testing the lighting and contrast auto adjustment function of webcam (1) </vt:lpstr>
      <vt:lpstr>Testing the lighting and contrast auto adjustment function of webcam (2)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1</cp:revision>
  <dcterms:created xsi:type="dcterms:W3CDTF">2018-08-06T02:13:45Z</dcterms:created>
  <dcterms:modified xsi:type="dcterms:W3CDTF">2020-07-02T07:58:56Z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245a9f-2f1b-4630-96f9-19af6cc95c1b_Enabled">
    <vt:lpwstr>True</vt:lpwstr>
  </property>
  <property fmtid="{D5CDD505-2E9C-101B-9397-08002B2CF9AE}" pid="3" name="MSIP_Label_e4245a9f-2f1b-4630-96f9-19af6cc95c1b_SiteId">
    <vt:lpwstr>f9914f5c-6fc2-4043-9c04-6ccec0b819f5</vt:lpwstr>
  </property>
  <property fmtid="{D5CDD505-2E9C-101B-9397-08002B2CF9AE}" pid="4" name="MSIP_Label_e4245a9f-2f1b-4630-96f9-19af6cc95c1b_Owner">
    <vt:lpwstr>FS101329@FIRSTSOLAR.COM</vt:lpwstr>
  </property>
  <property fmtid="{D5CDD505-2E9C-101B-9397-08002B2CF9AE}" pid="5" name="MSIP_Label_e4245a9f-2f1b-4630-96f9-19af6cc95c1b_SetDate">
    <vt:lpwstr>2018-09-19T15:53:25.5909040Z</vt:lpwstr>
  </property>
  <property fmtid="{D5CDD505-2E9C-101B-9397-08002B2CF9AE}" pid="6" name="MSIP_Label_e4245a9f-2f1b-4630-96f9-19af6cc95c1b_Name">
    <vt:lpwstr>First Solar Proprietary and Confidential</vt:lpwstr>
  </property>
  <property fmtid="{D5CDD505-2E9C-101B-9397-08002B2CF9AE}" pid="7" name="MSIP_Label_e4245a9f-2f1b-4630-96f9-19af6cc95c1b_Application">
    <vt:lpwstr>Microsoft Azure Information Protection</vt:lpwstr>
  </property>
  <property fmtid="{D5CDD505-2E9C-101B-9397-08002B2CF9AE}" pid="8" name="MSIP_Label_e4245a9f-2f1b-4630-96f9-19af6cc95c1b_Extended_MSFT_Method">
    <vt:lpwstr>Automatic</vt:lpwstr>
  </property>
  <property fmtid="{D5CDD505-2E9C-101B-9397-08002B2CF9AE}" pid="9" name="MSIP_Label_045e5c33-258d-427f-92b5-5b45823b5d64_Enabled">
    <vt:lpwstr>True</vt:lpwstr>
  </property>
  <property fmtid="{D5CDD505-2E9C-101B-9397-08002B2CF9AE}" pid="10" name="MSIP_Label_045e5c33-258d-427f-92b5-5b45823b5d64_SiteId">
    <vt:lpwstr>f9914f5c-6fc2-4043-9c04-6ccec0b819f5</vt:lpwstr>
  </property>
  <property fmtid="{D5CDD505-2E9C-101B-9397-08002B2CF9AE}" pid="11" name="MSIP_Label_045e5c33-258d-427f-92b5-5b45823b5d64_Owner">
    <vt:lpwstr>FS101329@FIRSTSOLAR.COM</vt:lpwstr>
  </property>
  <property fmtid="{D5CDD505-2E9C-101B-9397-08002B2CF9AE}" pid="12" name="MSIP_Label_045e5c33-258d-427f-92b5-5b45823b5d64_SetDate">
    <vt:lpwstr>2018-09-19T15:53:25.5909040Z</vt:lpwstr>
  </property>
  <property fmtid="{D5CDD505-2E9C-101B-9397-08002B2CF9AE}" pid="13" name="MSIP_Label_045e5c33-258d-427f-92b5-5b45823b5d64_Name">
    <vt:lpwstr>General</vt:lpwstr>
  </property>
  <property fmtid="{D5CDD505-2E9C-101B-9397-08002B2CF9AE}" pid="14" name="MSIP_Label_045e5c33-258d-427f-92b5-5b45823b5d64_Application">
    <vt:lpwstr>Microsoft Azure Information Protection</vt:lpwstr>
  </property>
  <property fmtid="{D5CDD505-2E9C-101B-9397-08002B2CF9AE}" pid="15" name="MSIP_Label_045e5c33-258d-427f-92b5-5b45823b5d64_Parent">
    <vt:lpwstr>e4245a9f-2f1b-4630-96f9-19af6cc95c1b</vt:lpwstr>
  </property>
  <property fmtid="{D5CDD505-2E9C-101B-9397-08002B2CF9AE}" pid="16" name="MSIP_Label_045e5c33-258d-427f-92b5-5b45823b5d64_Extended_MSFT_Method">
    <vt:lpwstr>Automatic</vt:lpwstr>
  </property>
  <property fmtid="{D5CDD505-2E9C-101B-9397-08002B2CF9AE}" pid="17" name="Sensitivity">
    <vt:lpwstr>First Solar Proprietary and Confidential General</vt:lpwstr>
  </property>
  <property fmtid="{D5CDD505-2E9C-101B-9397-08002B2CF9AE}" pid="18" name="TitusGUID">
    <vt:lpwstr>2966463e-ae0b-452c-bfe6-20679b690209</vt:lpwstr>
  </property>
  <property fmtid="{D5CDD505-2E9C-101B-9397-08002B2CF9AE}" pid="19" name="CTP_TimeStamp">
    <vt:lpwstr>2020-07-02 07:58:55Z</vt:lpwstr>
  </property>
  <property fmtid="{D5CDD505-2E9C-101B-9397-08002B2CF9AE}" pid="20" name="CTP_BU">
    <vt:lpwstr>NA</vt:lpwstr>
  </property>
  <property fmtid="{D5CDD505-2E9C-101B-9397-08002B2CF9AE}" pid="21" name="CTP_IDSID">
    <vt:lpwstr>NA</vt:lpwstr>
  </property>
  <property fmtid="{D5CDD505-2E9C-101B-9397-08002B2CF9AE}" pid="22" name="CTP_WWID">
    <vt:lpwstr>NA</vt:lpwstr>
  </property>
  <property fmtid="{D5CDD505-2E9C-101B-9397-08002B2CF9AE}" pid="23" name="CTPClassification">
    <vt:lpwstr>CTP_NT</vt:lpwstr>
  </property>
</Properties>
</file>